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4" r:id="rId3"/>
    <p:sldId id="293" r:id="rId4"/>
    <p:sldId id="314" r:id="rId5"/>
    <p:sldId id="305" r:id="rId6"/>
    <p:sldId id="294" r:id="rId7"/>
    <p:sldId id="313" r:id="rId8"/>
    <p:sldId id="303" r:id="rId9"/>
    <p:sldId id="306" r:id="rId10"/>
    <p:sldId id="300" r:id="rId11"/>
    <p:sldId id="309" r:id="rId12"/>
    <p:sldId id="310" r:id="rId13"/>
    <p:sldId id="317" r:id="rId14"/>
    <p:sldId id="302"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DA2"/>
    <a:srgbClr val="798741"/>
    <a:srgbClr val="FBF497"/>
    <a:srgbClr val="FFFFCC"/>
    <a:srgbClr val="F79C15"/>
    <a:srgbClr val="ECEFF3"/>
    <a:srgbClr val="373938"/>
    <a:srgbClr val="9C9666"/>
    <a:srgbClr val="8C5D2B"/>
    <a:srgbClr val="5D4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5" d="100"/>
          <a:sy n="115" d="100"/>
        </p:scale>
        <p:origin x="372" y="12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352D6-A13B-432E-AA3C-DAF4633EF5DF}" type="doc">
      <dgm:prSet loTypeId="urn:microsoft.com/office/officeart/2005/8/layout/process1" loCatId="process" qsTypeId="urn:microsoft.com/office/officeart/2005/8/quickstyle/simple3" qsCatId="simple" csTypeId="urn:microsoft.com/office/officeart/2005/8/colors/accent6_2" csCatId="accent6" phldr="1"/>
      <dgm:spPr/>
    </dgm:pt>
    <dgm:pt modelId="{ED831E31-4C9A-47AD-9E4B-429A054122D4}">
      <dgm:prSet phldrT="[Text]"/>
      <dgm:spPr>
        <a:solidFill>
          <a:srgbClr val="C0BDA2"/>
        </a:solidFill>
      </dgm:spPr>
      <dgm:t>
        <a:bodyPr/>
        <a:lstStyle/>
        <a:p>
          <a:r>
            <a:rPr lang="en-US" sz="1100" b="1" dirty="0" smtClean="0"/>
            <a:t>Informal Liaison</a:t>
          </a:r>
          <a:endParaRPr lang="en-US" sz="1100" b="1" dirty="0"/>
        </a:p>
      </dgm:t>
    </dgm:pt>
    <dgm:pt modelId="{F56C3C4E-7C88-4D27-BE66-6A33645FDC81}" type="parTrans" cxnId="{B9CE48E3-33F7-4766-8915-C854FB6762CD}">
      <dgm:prSet/>
      <dgm:spPr/>
      <dgm:t>
        <a:bodyPr/>
        <a:lstStyle/>
        <a:p>
          <a:endParaRPr lang="en-US"/>
        </a:p>
      </dgm:t>
    </dgm:pt>
    <dgm:pt modelId="{EAA12F86-ADEC-4F68-86C2-AC172093866A}" type="sibTrans" cxnId="{B9CE48E3-33F7-4766-8915-C854FB6762CD}">
      <dgm:prSet/>
      <dgm:spPr/>
      <dgm:t>
        <a:bodyPr/>
        <a:lstStyle/>
        <a:p>
          <a:endParaRPr lang="en-US"/>
        </a:p>
      </dgm:t>
    </dgm:pt>
    <dgm:pt modelId="{8C15501A-57B7-443A-9412-443443B27D8E}">
      <dgm:prSet phldrT="[Text]"/>
      <dgm:spPr>
        <a:solidFill>
          <a:srgbClr val="C0BDA2"/>
        </a:solidFill>
      </dgm:spPr>
      <dgm:t>
        <a:bodyPr/>
        <a:lstStyle/>
        <a:p>
          <a:r>
            <a:rPr lang="en-US" sz="1500" b="1" dirty="0" smtClean="0"/>
            <a:t>Reporting</a:t>
          </a:r>
          <a:endParaRPr lang="en-US" sz="1500" b="1" dirty="0"/>
        </a:p>
      </dgm:t>
    </dgm:pt>
    <dgm:pt modelId="{F80B20C8-4E78-4F6E-A3DD-09DE2E99DF9A}" type="parTrans" cxnId="{91DFCF9C-4455-4A25-935C-2C6D236A0CB5}">
      <dgm:prSet/>
      <dgm:spPr/>
      <dgm:t>
        <a:bodyPr/>
        <a:lstStyle/>
        <a:p>
          <a:endParaRPr lang="en-US"/>
        </a:p>
      </dgm:t>
    </dgm:pt>
    <dgm:pt modelId="{609D4A43-10FA-4EDD-8576-B93691F988B4}" type="sibTrans" cxnId="{91DFCF9C-4455-4A25-935C-2C6D236A0CB5}">
      <dgm:prSet/>
      <dgm:spPr/>
      <dgm:t>
        <a:bodyPr/>
        <a:lstStyle/>
        <a:p>
          <a:endParaRPr lang="en-US"/>
        </a:p>
      </dgm:t>
    </dgm:pt>
    <dgm:pt modelId="{56AB7D8E-770C-4137-A575-91AF9165E3B1}">
      <dgm:prSet phldrT="[Text]" custT="1"/>
      <dgm:spPr>
        <a:solidFill>
          <a:srgbClr val="C0BDA2"/>
        </a:solidFill>
      </dgm:spPr>
      <dgm:t>
        <a:bodyPr/>
        <a:lstStyle/>
        <a:p>
          <a:r>
            <a:rPr lang="en-US" sz="1000" dirty="0" smtClean="0"/>
            <a:t>Understand your tech</a:t>
          </a:r>
          <a:endParaRPr lang="en-US" sz="1000" dirty="0"/>
        </a:p>
      </dgm:t>
    </dgm:pt>
    <dgm:pt modelId="{8BB2D76B-6C5D-4714-9C27-4159F69CA949}" type="parTrans" cxnId="{A5F3EAC4-8270-44F5-81DB-1938B94468E9}">
      <dgm:prSet/>
      <dgm:spPr/>
      <dgm:t>
        <a:bodyPr/>
        <a:lstStyle/>
        <a:p>
          <a:endParaRPr lang="en-US"/>
        </a:p>
      </dgm:t>
    </dgm:pt>
    <dgm:pt modelId="{88B6719A-1E7A-4A3A-80CD-89485C3EF5BA}" type="sibTrans" cxnId="{A5F3EAC4-8270-44F5-81DB-1938B94468E9}">
      <dgm:prSet/>
      <dgm:spPr/>
      <dgm:t>
        <a:bodyPr/>
        <a:lstStyle/>
        <a:p>
          <a:endParaRPr lang="en-US"/>
        </a:p>
      </dgm:t>
    </dgm:pt>
    <dgm:pt modelId="{A1322DAC-98DF-4028-BBE6-CA7BE5EED3D5}">
      <dgm:prSet phldrT="[Text]" custT="1"/>
      <dgm:spPr>
        <a:solidFill>
          <a:srgbClr val="C0BDA2"/>
        </a:solidFill>
      </dgm:spPr>
      <dgm:t>
        <a:bodyPr/>
        <a:lstStyle/>
        <a:p>
          <a:r>
            <a:rPr lang="en-US" sz="1000" dirty="0" smtClean="0"/>
            <a:t>Understand what your needs are</a:t>
          </a:r>
          <a:endParaRPr lang="en-US" sz="1000" dirty="0"/>
        </a:p>
      </dgm:t>
    </dgm:pt>
    <dgm:pt modelId="{88B64C22-4AEA-4B53-A743-1E0DAE13C268}" type="parTrans" cxnId="{D9D73001-BF28-4F50-AAB9-5023373BD785}">
      <dgm:prSet/>
      <dgm:spPr/>
      <dgm:t>
        <a:bodyPr/>
        <a:lstStyle/>
        <a:p>
          <a:endParaRPr lang="en-US"/>
        </a:p>
      </dgm:t>
    </dgm:pt>
    <dgm:pt modelId="{AD078C17-6A2F-4B22-A07B-17C08D3C3322}" type="sibTrans" cxnId="{D9D73001-BF28-4F50-AAB9-5023373BD785}">
      <dgm:prSet/>
      <dgm:spPr/>
      <dgm:t>
        <a:bodyPr/>
        <a:lstStyle/>
        <a:p>
          <a:endParaRPr lang="en-US"/>
        </a:p>
      </dgm:t>
    </dgm:pt>
    <dgm:pt modelId="{5125A6D2-6120-4D6F-B560-0924191FA192}">
      <dgm:prSet phldrT="[Text]" custT="1"/>
      <dgm:spPr>
        <a:solidFill>
          <a:srgbClr val="C0BDA2"/>
        </a:solidFill>
      </dgm:spPr>
      <dgm:t>
        <a:bodyPr/>
        <a:lstStyle/>
        <a:p>
          <a:r>
            <a:rPr lang="en-US" sz="1000" dirty="0" smtClean="0"/>
            <a:t>Determine if Army can meet needs</a:t>
          </a:r>
          <a:endParaRPr lang="en-US" sz="1000" dirty="0"/>
        </a:p>
      </dgm:t>
    </dgm:pt>
    <dgm:pt modelId="{8D26040D-026B-4A30-AF51-637E554BDB96}" type="parTrans" cxnId="{10E83BE4-D7F8-4182-A708-26E7C2CD4BB3}">
      <dgm:prSet/>
      <dgm:spPr/>
      <dgm:t>
        <a:bodyPr/>
        <a:lstStyle/>
        <a:p>
          <a:endParaRPr lang="en-US"/>
        </a:p>
      </dgm:t>
    </dgm:pt>
    <dgm:pt modelId="{781D9C09-0445-44E7-855C-4099DEBDBC7A}" type="sibTrans" cxnId="{10E83BE4-D7F8-4182-A708-26E7C2CD4BB3}">
      <dgm:prSet/>
      <dgm:spPr/>
      <dgm:t>
        <a:bodyPr/>
        <a:lstStyle/>
        <a:p>
          <a:endParaRPr lang="en-US"/>
        </a:p>
      </dgm:t>
    </dgm:pt>
    <dgm:pt modelId="{E77D8D89-4B3E-4FD2-A528-D8A39A09187D}">
      <dgm:prSet phldrT="[Text]" custT="1"/>
      <dgm:spPr>
        <a:solidFill>
          <a:srgbClr val="C0BDA2"/>
        </a:solidFill>
      </dgm:spPr>
      <dgm:t>
        <a:bodyPr/>
        <a:lstStyle/>
        <a:p>
          <a:endParaRPr lang="en-US" sz="1000" dirty="0"/>
        </a:p>
      </dgm:t>
    </dgm:pt>
    <dgm:pt modelId="{896D2921-0475-4ECA-BE6D-BFC4ED9B1C10}" type="parTrans" cxnId="{AB0B7F5F-ABDA-4C99-B1BB-90753A4B5D97}">
      <dgm:prSet/>
      <dgm:spPr/>
      <dgm:t>
        <a:bodyPr/>
        <a:lstStyle/>
        <a:p>
          <a:endParaRPr lang="en-US"/>
        </a:p>
      </dgm:t>
    </dgm:pt>
    <dgm:pt modelId="{E34A4A38-CF2E-4783-A3CB-CF70D67F96CA}" type="sibTrans" cxnId="{AB0B7F5F-ABDA-4C99-B1BB-90753A4B5D97}">
      <dgm:prSet/>
      <dgm:spPr/>
      <dgm:t>
        <a:bodyPr/>
        <a:lstStyle/>
        <a:p>
          <a:endParaRPr lang="en-US"/>
        </a:p>
      </dgm:t>
    </dgm:pt>
    <dgm:pt modelId="{F44A247B-B651-4FBD-B329-C2F3435E6E75}">
      <dgm:prSet phldrT="[Text]" custT="1"/>
      <dgm:spPr>
        <a:solidFill>
          <a:srgbClr val="C0BDA2"/>
        </a:solidFill>
      </dgm:spPr>
      <dgm:t>
        <a:bodyPr/>
        <a:lstStyle/>
        <a:p>
          <a:endParaRPr lang="en-US" sz="1000" dirty="0"/>
        </a:p>
      </dgm:t>
    </dgm:pt>
    <dgm:pt modelId="{1A8B1A07-E06E-4E7A-8FF5-478780C1535C}" type="parTrans" cxnId="{A5AB34BA-EF5E-41AD-A66B-451CA9C64D09}">
      <dgm:prSet/>
      <dgm:spPr/>
      <dgm:t>
        <a:bodyPr/>
        <a:lstStyle/>
        <a:p>
          <a:endParaRPr lang="en-US"/>
        </a:p>
      </dgm:t>
    </dgm:pt>
    <dgm:pt modelId="{8F3DBC34-02A1-4356-B6CD-AAB989C58BA0}" type="sibTrans" cxnId="{A5AB34BA-EF5E-41AD-A66B-451CA9C64D09}">
      <dgm:prSet/>
      <dgm:spPr/>
      <dgm:t>
        <a:bodyPr/>
        <a:lstStyle/>
        <a:p>
          <a:endParaRPr lang="en-US"/>
        </a:p>
      </dgm:t>
    </dgm:pt>
    <dgm:pt modelId="{F65FFA15-0C30-450A-9EE1-A5AD8C3F380F}">
      <dgm:prSet phldrT="[Text]"/>
      <dgm:spPr>
        <a:solidFill>
          <a:srgbClr val="C0BDA2"/>
        </a:solidFill>
      </dgm:spPr>
      <dgm:t>
        <a:bodyPr/>
        <a:lstStyle/>
        <a:p>
          <a:r>
            <a:rPr lang="en-US" sz="1400" b="1" dirty="0" smtClean="0"/>
            <a:t>Execution</a:t>
          </a:r>
          <a:endParaRPr lang="en-US" sz="1400" b="1" dirty="0"/>
        </a:p>
      </dgm:t>
    </dgm:pt>
    <dgm:pt modelId="{D4D492E8-6CDB-42A7-8002-8C8CFDCFC22E}" type="sibTrans" cxnId="{8728E74A-8C8D-46F8-BA6B-CF639158BC93}">
      <dgm:prSet/>
      <dgm:spPr/>
      <dgm:t>
        <a:bodyPr/>
        <a:lstStyle/>
        <a:p>
          <a:endParaRPr lang="en-US"/>
        </a:p>
      </dgm:t>
    </dgm:pt>
    <dgm:pt modelId="{B0C9F2BB-2DD5-452F-91F7-DD5678C086C8}" type="parTrans" cxnId="{8728E74A-8C8D-46F8-BA6B-CF639158BC93}">
      <dgm:prSet/>
      <dgm:spPr/>
      <dgm:t>
        <a:bodyPr/>
        <a:lstStyle/>
        <a:p>
          <a:endParaRPr lang="en-US"/>
        </a:p>
      </dgm:t>
    </dgm:pt>
    <dgm:pt modelId="{893AB988-AD74-4B74-9F5E-7B8C82A7CFE6}">
      <dgm:prSet phldrT="[Text]" custT="1"/>
      <dgm:spPr>
        <a:solidFill>
          <a:srgbClr val="C0BDA2"/>
        </a:solidFill>
      </dgm:spPr>
      <dgm:t>
        <a:bodyPr/>
        <a:lstStyle/>
        <a:p>
          <a:r>
            <a:rPr lang="en-US" sz="1000" dirty="0" smtClean="0"/>
            <a:t>1 </a:t>
          </a:r>
          <a:r>
            <a:rPr lang="en-US" sz="1000" dirty="0" err="1" smtClean="0"/>
            <a:t>Armd</a:t>
          </a:r>
          <a:r>
            <a:rPr lang="en-US" sz="1000" dirty="0" smtClean="0"/>
            <a:t> Regt with G58 supporting</a:t>
          </a:r>
          <a:endParaRPr lang="en-US" sz="1000" dirty="0"/>
        </a:p>
      </dgm:t>
    </dgm:pt>
    <dgm:pt modelId="{975A1C3D-6F08-4622-B439-C00F5FDEB6D4}" type="sibTrans" cxnId="{58BD36FE-E818-441A-9E57-CEB615685A4C}">
      <dgm:prSet/>
      <dgm:spPr/>
      <dgm:t>
        <a:bodyPr/>
        <a:lstStyle/>
        <a:p>
          <a:endParaRPr lang="en-US"/>
        </a:p>
      </dgm:t>
    </dgm:pt>
    <dgm:pt modelId="{500D7897-73DC-4954-B4EB-17C278E8789D}" type="parTrans" cxnId="{58BD36FE-E818-441A-9E57-CEB615685A4C}">
      <dgm:prSet/>
      <dgm:spPr/>
      <dgm:t>
        <a:bodyPr/>
        <a:lstStyle/>
        <a:p>
          <a:endParaRPr lang="en-US"/>
        </a:p>
      </dgm:t>
    </dgm:pt>
    <dgm:pt modelId="{5E1608EF-3F3E-42BB-B210-19588C9EED01}">
      <dgm:prSet phldrT="[Text]"/>
      <dgm:spPr>
        <a:solidFill>
          <a:srgbClr val="C0BDA2"/>
        </a:solidFill>
      </dgm:spPr>
      <dgm:t>
        <a:bodyPr/>
        <a:lstStyle/>
        <a:p>
          <a:r>
            <a:rPr lang="en-US" sz="1400" b="1" dirty="0" smtClean="0"/>
            <a:t>Final Prep</a:t>
          </a:r>
          <a:endParaRPr lang="en-US" sz="1400" b="1" dirty="0"/>
        </a:p>
      </dgm:t>
    </dgm:pt>
    <dgm:pt modelId="{C30D4515-B6B2-4C7A-B4D0-A4EF60B2DC09}" type="sibTrans" cxnId="{20CD0233-8F86-4142-9DAF-D66CD2341381}">
      <dgm:prSet/>
      <dgm:spPr/>
      <dgm:t>
        <a:bodyPr/>
        <a:lstStyle/>
        <a:p>
          <a:endParaRPr lang="en-US"/>
        </a:p>
      </dgm:t>
    </dgm:pt>
    <dgm:pt modelId="{8B0580DE-072E-4DC1-9923-66E64461592B}" type="parTrans" cxnId="{20CD0233-8F86-4142-9DAF-D66CD2341381}">
      <dgm:prSet/>
      <dgm:spPr/>
      <dgm:t>
        <a:bodyPr/>
        <a:lstStyle/>
        <a:p>
          <a:endParaRPr lang="en-US"/>
        </a:p>
      </dgm:t>
    </dgm:pt>
    <dgm:pt modelId="{7524DDE5-C403-4091-968A-19961E6715E4}">
      <dgm:prSet phldrT="[Text]" custT="1"/>
      <dgm:spPr>
        <a:solidFill>
          <a:srgbClr val="C0BDA2"/>
        </a:solidFill>
      </dgm:spPr>
      <dgm:t>
        <a:bodyPr/>
        <a:lstStyle/>
        <a:p>
          <a:r>
            <a:rPr lang="en-US" sz="1000" dirty="0" smtClean="0"/>
            <a:t>Logistics</a:t>
          </a:r>
          <a:endParaRPr lang="en-US" sz="1000" dirty="0"/>
        </a:p>
      </dgm:t>
    </dgm:pt>
    <dgm:pt modelId="{10E894F4-576E-431A-AE00-2AA2E6BDB9BA}" type="sibTrans" cxnId="{2A42E50A-9A83-4672-B143-8E554BC96354}">
      <dgm:prSet/>
      <dgm:spPr/>
      <dgm:t>
        <a:bodyPr/>
        <a:lstStyle/>
        <a:p>
          <a:endParaRPr lang="en-US"/>
        </a:p>
      </dgm:t>
    </dgm:pt>
    <dgm:pt modelId="{5D5A8AD1-643D-490E-82A8-880768406C2A}" type="parTrans" cxnId="{2A42E50A-9A83-4672-B143-8E554BC96354}">
      <dgm:prSet/>
      <dgm:spPr/>
      <dgm:t>
        <a:bodyPr/>
        <a:lstStyle/>
        <a:p>
          <a:endParaRPr lang="en-US"/>
        </a:p>
      </dgm:t>
    </dgm:pt>
    <dgm:pt modelId="{E41BA2F6-E9FE-4DA3-BACD-EF949A40BBAE}">
      <dgm:prSet phldrT="[Text]" custT="1"/>
      <dgm:spPr>
        <a:solidFill>
          <a:srgbClr val="C0BDA2"/>
        </a:solidFill>
      </dgm:spPr>
      <dgm:t>
        <a:bodyPr/>
        <a:lstStyle/>
        <a:p>
          <a:endParaRPr lang="en-US" sz="1000" dirty="0"/>
        </a:p>
      </dgm:t>
    </dgm:pt>
    <dgm:pt modelId="{1EC9C9E9-CCA5-4309-809A-CE8EA0333053}" type="sibTrans" cxnId="{C77842E7-31FF-4F52-9B89-0F304604412E}">
      <dgm:prSet/>
      <dgm:spPr/>
      <dgm:t>
        <a:bodyPr/>
        <a:lstStyle/>
        <a:p>
          <a:endParaRPr lang="en-US"/>
        </a:p>
      </dgm:t>
    </dgm:pt>
    <dgm:pt modelId="{78BB681A-19EF-40B7-BDF2-AD73C376AC03}" type="parTrans" cxnId="{C77842E7-31FF-4F52-9B89-0F304604412E}">
      <dgm:prSet/>
      <dgm:spPr/>
      <dgm:t>
        <a:bodyPr/>
        <a:lstStyle/>
        <a:p>
          <a:endParaRPr lang="en-US"/>
        </a:p>
      </dgm:t>
    </dgm:pt>
    <dgm:pt modelId="{7BD5FD31-EB1D-4E57-AE04-4B09CFD0FCFA}">
      <dgm:prSet phldrT="[Text]" custT="1"/>
      <dgm:spPr>
        <a:solidFill>
          <a:srgbClr val="C0BDA2"/>
        </a:solidFill>
      </dgm:spPr>
      <dgm:t>
        <a:bodyPr/>
        <a:lstStyle/>
        <a:p>
          <a:r>
            <a:rPr lang="en-US" sz="1000" dirty="0" smtClean="0"/>
            <a:t>Access</a:t>
          </a:r>
          <a:endParaRPr lang="en-US" sz="1000" dirty="0"/>
        </a:p>
      </dgm:t>
    </dgm:pt>
    <dgm:pt modelId="{A6C916B3-2A24-492D-A8D9-92C3B24BCD98}" type="sibTrans" cxnId="{27B5D6F7-5374-4913-B6B9-14871D3C5C31}">
      <dgm:prSet/>
      <dgm:spPr/>
      <dgm:t>
        <a:bodyPr/>
        <a:lstStyle/>
        <a:p>
          <a:endParaRPr lang="en-US"/>
        </a:p>
      </dgm:t>
    </dgm:pt>
    <dgm:pt modelId="{C9D39933-62A3-4094-A902-C7118FB2110F}" type="parTrans" cxnId="{27B5D6F7-5374-4913-B6B9-14871D3C5C31}">
      <dgm:prSet/>
      <dgm:spPr/>
      <dgm:t>
        <a:bodyPr/>
        <a:lstStyle/>
        <a:p>
          <a:endParaRPr lang="en-US"/>
        </a:p>
      </dgm:t>
    </dgm:pt>
    <dgm:pt modelId="{1345C566-998C-4AFD-A7F4-EECCB0C8D4D2}">
      <dgm:prSet phldrT="[Text]" custT="1"/>
      <dgm:spPr>
        <a:solidFill>
          <a:srgbClr val="C0BDA2"/>
        </a:solidFill>
      </dgm:spPr>
      <dgm:t>
        <a:bodyPr/>
        <a:lstStyle/>
        <a:p>
          <a:endParaRPr lang="en-US" sz="1000" dirty="0"/>
        </a:p>
      </dgm:t>
    </dgm:pt>
    <dgm:pt modelId="{461E215A-5C60-4117-A157-1AE1662653B3}" type="sibTrans" cxnId="{8BCAE185-99DB-4BCA-9B27-617EE31661F3}">
      <dgm:prSet/>
      <dgm:spPr/>
      <dgm:t>
        <a:bodyPr/>
        <a:lstStyle/>
        <a:p>
          <a:endParaRPr lang="en-US"/>
        </a:p>
      </dgm:t>
    </dgm:pt>
    <dgm:pt modelId="{4A06F7D6-1F87-491E-BA23-9FA0A60D1167}" type="parTrans" cxnId="{8BCAE185-99DB-4BCA-9B27-617EE31661F3}">
      <dgm:prSet/>
      <dgm:spPr/>
      <dgm:t>
        <a:bodyPr/>
        <a:lstStyle/>
        <a:p>
          <a:endParaRPr lang="en-US"/>
        </a:p>
      </dgm:t>
    </dgm:pt>
    <dgm:pt modelId="{3979E499-65E3-4398-A8F3-C8B45161434B}">
      <dgm:prSet phldrT="[Text]" custT="1"/>
      <dgm:spPr>
        <a:solidFill>
          <a:srgbClr val="C0BDA2"/>
        </a:solidFill>
      </dgm:spPr>
      <dgm:t>
        <a:bodyPr/>
        <a:lstStyle/>
        <a:p>
          <a:r>
            <a:rPr lang="en-US" sz="1000" dirty="0" smtClean="0"/>
            <a:t>Travel</a:t>
          </a:r>
          <a:endParaRPr lang="en-US" sz="1000" dirty="0"/>
        </a:p>
      </dgm:t>
    </dgm:pt>
    <dgm:pt modelId="{EE43D31A-92A7-4A28-97CF-ADC84BC80184}" type="sibTrans" cxnId="{777F1676-5D06-49AD-A7DC-3E416232F9AA}">
      <dgm:prSet/>
      <dgm:spPr/>
      <dgm:t>
        <a:bodyPr/>
        <a:lstStyle/>
        <a:p>
          <a:endParaRPr lang="en-US"/>
        </a:p>
      </dgm:t>
    </dgm:pt>
    <dgm:pt modelId="{E4637EF3-0087-4B42-BAA2-121186E4B5C2}" type="parTrans" cxnId="{777F1676-5D06-49AD-A7DC-3E416232F9AA}">
      <dgm:prSet/>
      <dgm:spPr/>
      <dgm:t>
        <a:bodyPr/>
        <a:lstStyle/>
        <a:p>
          <a:endParaRPr lang="en-US"/>
        </a:p>
      </dgm:t>
    </dgm:pt>
    <dgm:pt modelId="{BD47BA8B-BF2E-4365-B55C-E2145DB646FB}">
      <dgm:prSet phldrT="[Text]"/>
      <dgm:spPr>
        <a:solidFill>
          <a:srgbClr val="C0BDA2"/>
        </a:solidFill>
      </dgm:spPr>
      <dgm:t>
        <a:bodyPr/>
        <a:lstStyle/>
        <a:p>
          <a:r>
            <a:rPr lang="en-US" b="1" dirty="0" smtClean="0"/>
            <a:t>Land Forces International Land Defence Exposition 2026</a:t>
          </a:r>
          <a:endParaRPr lang="en-US" b="1" dirty="0"/>
        </a:p>
      </dgm:t>
    </dgm:pt>
    <dgm:pt modelId="{89295B6D-13C4-48BF-95A5-65BEEBEBC0F1}" type="sibTrans" cxnId="{A1B76D0F-1060-47C8-A3D6-D5E2896CD961}">
      <dgm:prSet/>
      <dgm:spPr/>
      <dgm:t>
        <a:bodyPr/>
        <a:lstStyle/>
        <a:p>
          <a:endParaRPr lang="en-US"/>
        </a:p>
      </dgm:t>
    </dgm:pt>
    <dgm:pt modelId="{9B86D533-70CB-46DD-B350-E9EB5B77D0EF}" type="parTrans" cxnId="{A1B76D0F-1060-47C8-A3D6-D5E2896CD961}">
      <dgm:prSet/>
      <dgm:spPr/>
      <dgm:t>
        <a:bodyPr/>
        <a:lstStyle/>
        <a:p>
          <a:endParaRPr lang="en-US"/>
        </a:p>
      </dgm:t>
    </dgm:pt>
    <dgm:pt modelId="{BFE460BB-440C-44E7-BCB6-AB0F65D8C30C}">
      <dgm:prSet phldrT="[Text]"/>
      <dgm:spPr>
        <a:solidFill>
          <a:srgbClr val="C0BDA2"/>
        </a:solidFill>
      </dgm:spPr>
      <dgm:t>
        <a:bodyPr/>
        <a:lstStyle/>
        <a:p>
          <a:r>
            <a:rPr lang="en-US" dirty="0" smtClean="0"/>
            <a:t>6-8 Oct 26</a:t>
          </a:r>
          <a:endParaRPr lang="en-US" dirty="0"/>
        </a:p>
      </dgm:t>
    </dgm:pt>
    <dgm:pt modelId="{E9C8B439-52E6-4FFB-8535-F5026C79C1A9}" type="sibTrans" cxnId="{587B56A8-D7F5-4067-8752-4E13AB2C3A5F}">
      <dgm:prSet/>
      <dgm:spPr/>
      <dgm:t>
        <a:bodyPr/>
        <a:lstStyle/>
        <a:p>
          <a:endParaRPr lang="en-US"/>
        </a:p>
      </dgm:t>
    </dgm:pt>
    <dgm:pt modelId="{E42C05A3-E932-4C50-8EB7-C9A2AE5239B1}" type="parTrans" cxnId="{587B56A8-D7F5-4067-8752-4E13AB2C3A5F}">
      <dgm:prSet/>
      <dgm:spPr/>
      <dgm:t>
        <a:bodyPr/>
        <a:lstStyle/>
        <a:p>
          <a:endParaRPr lang="en-US"/>
        </a:p>
      </dgm:t>
    </dgm:pt>
    <dgm:pt modelId="{C42CFAD1-490D-4A8B-A880-DA5E71FD01D8}">
      <dgm:prSet phldrT="[Text]"/>
      <dgm:spPr>
        <a:solidFill>
          <a:srgbClr val="C0BDA2"/>
        </a:solidFill>
      </dgm:spPr>
      <dgm:t>
        <a:bodyPr/>
        <a:lstStyle/>
        <a:p>
          <a:pPr lvl="0" defTabSz="622300">
            <a:lnSpc>
              <a:spcPct val="90000"/>
            </a:lnSpc>
            <a:spcBef>
              <a:spcPct val="0"/>
            </a:spcBef>
            <a:spcAft>
              <a:spcPct val="35000"/>
            </a:spcAft>
          </a:pPr>
          <a:r>
            <a:rPr lang="en-US" sz="1100" b="1" dirty="0" smtClean="0"/>
            <a:t>Scoping</a:t>
          </a:r>
          <a:endParaRPr lang="en-US" sz="1100" b="1" dirty="0"/>
        </a:p>
      </dgm:t>
    </dgm:pt>
    <dgm:pt modelId="{728BE498-DC20-41E8-BA50-5FF029C9CB24}" type="sibTrans" cxnId="{60F2B81E-8240-4295-8021-D4AD4E52E603}">
      <dgm:prSet/>
      <dgm:spPr/>
      <dgm:t>
        <a:bodyPr/>
        <a:lstStyle/>
        <a:p>
          <a:endParaRPr lang="en-US"/>
        </a:p>
      </dgm:t>
    </dgm:pt>
    <dgm:pt modelId="{62C11E89-3559-4E54-A8BB-03BF3CB9E6B7}" type="parTrans" cxnId="{60F2B81E-8240-4295-8021-D4AD4E52E603}">
      <dgm:prSet/>
      <dgm:spPr/>
      <dgm:t>
        <a:bodyPr/>
        <a:lstStyle/>
        <a:p>
          <a:endParaRPr lang="en-US"/>
        </a:p>
      </dgm:t>
    </dgm:pt>
    <dgm:pt modelId="{99916342-BAD6-4B68-AF4B-BC335E0C5186}">
      <dgm:prSet phldrT="[Text]" custT="1"/>
      <dgm:spPr>
        <a:solidFill>
          <a:srgbClr val="C0BDA2"/>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smtClean="0"/>
            <a:t>Assign a point of contact at 1 </a:t>
          </a:r>
          <a:r>
            <a:rPr lang="en-US" sz="1000" dirty="0" err="1" smtClean="0"/>
            <a:t>Armd</a:t>
          </a:r>
          <a:r>
            <a:rPr lang="en-US" sz="1000" dirty="0" smtClean="0"/>
            <a:t> Regt</a:t>
          </a:r>
          <a:endParaRPr lang="en-US" sz="1000" dirty="0"/>
        </a:p>
      </dgm:t>
    </dgm:pt>
    <dgm:pt modelId="{D0CB6506-B0AD-4A3D-BFD5-9585D4D6E3E7}" type="sibTrans" cxnId="{1026A8CA-FE0E-482F-B13B-E13D6446D008}">
      <dgm:prSet/>
      <dgm:spPr/>
      <dgm:t>
        <a:bodyPr/>
        <a:lstStyle/>
        <a:p>
          <a:endParaRPr lang="en-US"/>
        </a:p>
      </dgm:t>
    </dgm:pt>
    <dgm:pt modelId="{73986A58-F623-4CE8-BD6A-5D1695C65456}" type="parTrans" cxnId="{1026A8CA-FE0E-482F-B13B-E13D6446D008}">
      <dgm:prSet/>
      <dgm:spPr/>
      <dgm:t>
        <a:bodyPr/>
        <a:lstStyle/>
        <a:p>
          <a:endParaRPr lang="en-US"/>
        </a:p>
      </dgm:t>
    </dgm:pt>
    <dgm:pt modelId="{D8572C5C-4C72-4162-9CB5-BF49413016CA}">
      <dgm:prSet phldrT="[Text]" custT="1"/>
      <dgm:spPr>
        <a:solidFill>
          <a:srgbClr val="C0BDA2"/>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dgm:t>
    </dgm:pt>
    <dgm:pt modelId="{82782A7B-268F-4F71-B877-ABB3D1C9A1AC}" type="sibTrans" cxnId="{C012EE56-003A-406A-AF56-8DACD6327C67}">
      <dgm:prSet/>
      <dgm:spPr/>
      <dgm:t>
        <a:bodyPr/>
        <a:lstStyle/>
        <a:p>
          <a:endParaRPr lang="en-US"/>
        </a:p>
      </dgm:t>
    </dgm:pt>
    <dgm:pt modelId="{7F83B628-3757-47A9-9EF7-B8C8106356F2}" type="parTrans" cxnId="{C012EE56-003A-406A-AF56-8DACD6327C67}">
      <dgm:prSet/>
      <dgm:spPr/>
      <dgm:t>
        <a:bodyPr/>
        <a:lstStyle/>
        <a:p>
          <a:endParaRPr lang="en-US"/>
        </a:p>
      </dgm:t>
    </dgm:pt>
    <dgm:pt modelId="{A4A0DBD8-14F7-443B-AFF5-D512D3B4861F}">
      <dgm:prSet phldrT="[Text]" custT="1"/>
      <dgm:spPr>
        <a:solidFill>
          <a:srgbClr val="C0BDA2"/>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smtClean="0"/>
            <a:t>Industry site visit by 1 </a:t>
          </a:r>
          <a:r>
            <a:rPr lang="en-US" sz="1000" dirty="0" err="1" smtClean="0"/>
            <a:t>Armd</a:t>
          </a:r>
          <a:r>
            <a:rPr lang="en-US" sz="1000" dirty="0" smtClean="0"/>
            <a:t> Regt / G58</a:t>
          </a:r>
          <a:endParaRPr lang="en-US" sz="1000" dirty="0"/>
        </a:p>
      </dgm:t>
    </dgm:pt>
    <dgm:pt modelId="{1921D661-8775-4F22-A4FF-9097FCB14C97}" type="sibTrans" cxnId="{5C1B513F-C3F4-41F6-A857-15BC47B94533}">
      <dgm:prSet/>
      <dgm:spPr/>
      <dgm:t>
        <a:bodyPr/>
        <a:lstStyle/>
        <a:p>
          <a:endParaRPr lang="en-US"/>
        </a:p>
      </dgm:t>
    </dgm:pt>
    <dgm:pt modelId="{86224365-A0A6-4F41-B204-C320302EF3A9}" type="parTrans" cxnId="{5C1B513F-C3F4-41F6-A857-15BC47B94533}">
      <dgm:prSet/>
      <dgm:spPr/>
      <dgm:t>
        <a:bodyPr/>
        <a:lstStyle/>
        <a:p>
          <a:endParaRPr lang="en-US"/>
        </a:p>
      </dgm:t>
    </dgm:pt>
    <dgm:pt modelId="{07195C46-78CB-4052-B699-3770DB9A7054}">
      <dgm:prSet phldrT="[Text]" custT="1"/>
      <dgm:spPr>
        <a:solidFill>
          <a:srgbClr val="C0BDA2"/>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dgm:t>
    </dgm:pt>
    <dgm:pt modelId="{79DB014B-869E-406D-BF56-295A3DDD000A}" type="sibTrans" cxnId="{1210C3F6-11CB-46E7-8FB2-6F2329B3B827}">
      <dgm:prSet/>
      <dgm:spPr/>
      <dgm:t>
        <a:bodyPr/>
        <a:lstStyle/>
        <a:p>
          <a:endParaRPr lang="en-US"/>
        </a:p>
      </dgm:t>
    </dgm:pt>
    <dgm:pt modelId="{67951E76-244E-407A-AC14-56D6C24D21AE}" type="parTrans" cxnId="{1210C3F6-11CB-46E7-8FB2-6F2329B3B827}">
      <dgm:prSet/>
      <dgm:spPr/>
      <dgm:t>
        <a:bodyPr/>
        <a:lstStyle/>
        <a:p>
          <a:endParaRPr lang="en-US"/>
        </a:p>
      </dgm:t>
    </dgm:pt>
    <dgm:pt modelId="{24EC26CC-1E5E-4520-958A-475D0A4D8AF5}">
      <dgm:prSet phldrT="[Text]" custT="1"/>
      <dgm:spPr>
        <a:solidFill>
          <a:srgbClr val="C0BDA2"/>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smtClean="0"/>
            <a:t>Co-develop concept for test</a:t>
          </a:r>
          <a:endParaRPr lang="en-US" sz="1000" dirty="0"/>
        </a:p>
      </dgm:t>
    </dgm:pt>
    <dgm:pt modelId="{CD284B7A-859D-46BF-923E-E834C62F33A3}" type="sibTrans" cxnId="{24F46E4E-A4EA-4CD2-A8FB-CDA4B0077340}">
      <dgm:prSet/>
      <dgm:spPr/>
      <dgm:t>
        <a:bodyPr/>
        <a:lstStyle/>
        <a:p>
          <a:endParaRPr lang="en-US"/>
        </a:p>
      </dgm:t>
    </dgm:pt>
    <dgm:pt modelId="{F85BC2AB-AF8D-42D4-A984-0FA192B514D4}" type="parTrans" cxnId="{24F46E4E-A4EA-4CD2-A8FB-CDA4B0077340}">
      <dgm:prSet/>
      <dgm:spPr/>
      <dgm:t>
        <a:bodyPr/>
        <a:lstStyle/>
        <a:p>
          <a:endParaRPr lang="en-US"/>
        </a:p>
      </dgm:t>
    </dgm:pt>
    <dgm:pt modelId="{11C61157-36A1-497A-B13E-78CEB35B404C}">
      <dgm:prSet phldrT="[Text]" custT="1"/>
      <dgm:spPr>
        <a:solidFill>
          <a:srgbClr val="C0BDA2"/>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dgm:t>
    </dgm:pt>
    <dgm:pt modelId="{F29A22E5-E39B-4337-94AA-2B493A9BD758}" type="sibTrans" cxnId="{54E06127-600D-4169-80EA-AE56B0600B1D}">
      <dgm:prSet/>
      <dgm:spPr/>
      <dgm:t>
        <a:bodyPr/>
        <a:lstStyle/>
        <a:p>
          <a:endParaRPr lang="en-US"/>
        </a:p>
      </dgm:t>
    </dgm:pt>
    <dgm:pt modelId="{76F7CC20-B286-4811-883D-4B13067AF97C}" type="parTrans" cxnId="{54E06127-600D-4169-80EA-AE56B0600B1D}">
      <dgm:prSet/>
      <dgm:spPr/>
      <dgm:t>
        <a:bodyPr/>
        <a:lstStyle/>
        <a:p>
          <a:endParaRPr lang="en-US"/>
        </a:p>
      </dgm:t>
    </dgm:pt>
    <dgm:pt modelId="{19562CE6-73CA-45D7-9C03-427C01EA98FF}">
      <dgm:prSet phldrT="[Text]" custT="1"/>
      <dgm:spPr>
        <a:solidFill>
          <a:srgbClr val="C0BDA2"/>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smtClean="0"/>
            <a:t>Co-develop Measures of Effectiveness (MOEs) and Technical Performance Measures (TPMs)</a:t>
          </a:r>
          <a:endParaRPr lang="en-US" sz="1000" dirty="0"/>
        </a:p>
      </dgm:t>
    </dgm:pt>
    <dgm:pt modelId="{2CFD28A9-589D-4C95-AFB0-7F5242928417}" type="sibTrans" cxnId="{301888F2-82A7-4192-A5AC-FEBBF44B8E4E}">
      <dgm:prSet/>
      <dgm:spPr/>
      <dgm:t>
        <a:bodyPr/>
        <a:lstStyle/>
        <a:p>
          <a:endParaRPr lang="en-US"/>
        </a:p>
      </dgm:t>
    </dgm:pt>
    <dgm:pt modelId="{E53580AE-5B3F-422C-B71B-B5EC8371DE51}" type="parTrans" cxnId="{301888F2-82A7-4192-A5AC-FEBBF44B8E4E}">
      <dgm:prSet/>
      <dgm:spPr/>
      <dgm:t>
        <a:bodyPr/>
        <a:lstStyle/>
        <a:p>
          <a:endParaRPr lang="en-US"/>
        </a:p>
      </dgm:t>
    </dgm:pt>
    <dgm:pt modelId="{07EDEE5A-67A9-456E-854F-5D7AE462CF4E}">
      <dgm:prSet phldrT="[Text]" custT="1"/>
      <dgm:spPr>
        <a:solidFill>
          <a:srgbClr val="C0BDA2"/>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dgm:t>
    </dgm:pt>
    <dgm:pt modelId="{0AF91551-30F1-482B-9948-875F6AC0482E}" type="sibTrans" cxnId="{A90D6AE8-4DB7-4DBB-90F6-958975192F6E}">
      <dgm:prSet/>
      <dgm:spPr/>
      <dgm:t>
        <a:bodyPr/>
        <a:lstStyle/>
        <a:p>
          <a:endParaRPr lang="en-US"/>
        </a:p>
      </dgm:t>
    </dgm:pt>
    <dgm:pt modelId="{1AF4AD19-7FBB-419F-B7B1-2100C46F3231}" type="parTrans" cxnId="{A90D6AE8-4DB7-4DBB-90F6-958975192F6E}">
      <dgm:prSet/>
      <dgm:spPr/>
      <dgm:t>
        <a:bodyPr/>
        <a:lstStyle/>
        <a:p>
          <a:endParaRPr lang="en-US"/>
        </a:p>
      </dgm:t>
    </dgm:pt>
    <dgm:pt modelId="{CD6B9BCA-20B8-430C-B135-7E9868A1330B}">
      <dgm:prSet phldrT="[Text]" custT="1"/>
      <dgm:spPr>
        <a:solidFill>
          <a:srgbClr val="C0BDA2"/>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smtClean="0"/>
            <a:t>Approvals, if required (</a:t>
          </a:r>
          <a:r>
            <a:rPr lang="en-US" sz="1000" dirty="0" err="1" smtClean="0"/>
            <a:t>Landworthiness</a:t>
          </a:r>
          <a:r>
            <a:rPr lang="en-US" sz="1000" dirty="0" smtClean="0"/>
            <a:t>, Airworthiness, spectrum)</a:t>
          </a:r>
          <a:endParaRPr lang="en-US" sz="1000" dirty="0"/>
        </a:p>
      </dgm:t>
    </dgm:pt>
    <dgm:pt modelId="{C14462E9-2508-4061-99AB-324D8ED6A87B}" type="sibTrans" cxnId="{8CB342C3-CC93-46D9-A118-ABDAD03A4CBA}">
      <dgm:prSet/>
      <dgm:spPr/>
      <dgm:t>
        <a:bodyPr/>
        <a:lstStyle/>
        <a:p>
          <a:endParaRPr lang="en-US"/>
        </a:p>
      </dgm:t>
    </dgm:pt>
    <dgm:pt modelId="{03F6795A-2140-4A79-8627-E16D86C2F969}" type="parTrans" cxnId="{8CB342C3-CC93-46D9-A118-ABDAD03A4CBA}">
      <dgm:prSet/>
      <dgm:spPr/>
      <dgm:t>
        <a:bodyPr/>
        <a:lstStyle/>
        <a:p>
          <a:endParaRPr lang="en-US"/>
        </a:p>
      </dgm:t>
    </dgm:pt>
    <dgm:pt modelId="{3C3710ED-8F48-409C-95AB-9070D30785DD}">
      <dgm:prSet phldrT="[Text]" custT="1"/>
      <dgm:spPr>
        <a:solidFill>
          <a:srgbClr val="C0BDA2"/>
        </a:solidFill>
      </dgm:spPr>
      <dgm:t>
        <a:bodyPr/>
        <a:lstStyle/>
        <a:p>
          <a:r>
            <a:rPr lang="en-US" sz="1000" dirty="0" smtClean="0"/>
            <a:t>Preparation</a:t>
          </a:r>
          <a:endParaRPr lang="en-US" sz="1000" dirty="0"/>
        </a:p>
      </dgm:t>
    </dgm:pt>
    <dgm:pt modelId="{815BC4D4-FF6D-40B2-A5E6-BCFB9CCBFDA2}" type="parTrans" cxnId="{8B9C2116-73C3-4AB5-9F79-EA0E2CDDBD98}">
      <dgm:prSet/>
      <dgm:spPr/>
      <dgm:t>
        <a:bodyPr/>
        <a:lstStyle/>
        <a:p>
          <a:endParaRPr lang="en-US"/>
        </a:p>
      </dgm:t>
    </dgm:pt>
    <dgm:pt modelId="{69BC4E2C-55DF-4F20-A1D5-4B06535E14F1}" type="sibTrans" cxnId="{8B9C2116-73C3-4AB5-9F79-EA0E2CDDBD98}">
      <dgm:prSet/>
      <dgm:spPr/>
      <dgm:t>
        <a:bodyPr/>
        <a:lstStyle/>
        <a:p>
          <a:endParaRPr lang="en-US"/>
        </a:p>
      </dgm:t>
    </dgm:pt>
    <dgm:pt modelId="{363DF5AF-2C3C-4975-9352-2BBBE11D5193}">
      <dgm:prSet phldrT="[Text]" custT="1"/>
      <dgm:spPr>
        <a:solidFill>
          <a:srgbClr val="C0BDA2"/>
        </a:solidFill>
      </dgm:spPr>
      <dgm:t>
        <a:bodyPr/>
        <a:lstStyle/>
        <a:p>
          <a:endParaRPr lang="en-US" sz="1000" dirty="0"/>
        </a:p>
      </dgm:t>
    </dgm:pt>
    <dgm:pt modelId="{4E03F294-B11C-4313-932F-B22285DB8C21}" type="parTrans" cxnId="{04DDD8C5-D5FD-475C-BBA7-B2CD0F5E2B7F}">
      <dgm:prSet/>
      <dgm:spPr/>
      <dgm:t>
        <a:bodyPr/>
        <a:lstStyle/>
        <a:p>
          <a:endParaRPr lang="en-US"/>
        </a:p>
      </dgm:t>
    </dgm:pt>
    <dgm:pt modelId="{A823D1B0-BB27-40F8-8F8E-79886BEC2EAF}" type="sibTrans" cxnId="{04DDD8C5-D5FD-475C-BBA7-B2CD0F5E2B7F}">
      <dgm:prSet/>
      <dgm:spPr/>
      <dgm:t>
        <a:bodyPr/>
        <a:lstStyle/>
        <a:p>
          <a:endParaRPr lang="en-US"/>
        </a:p>
      </dgm:t>
    </dgm:pt>
    <dgm:pt modelId="{B3A71A83-A54B-4393-8CE3-007CB260B5B8}">
      <dgm:prSet phldrT="[Text]" custT="1"/>
      <dgm:spPr>
        <a:solidFill>
          <a:srgbClr val="C0BDA2"/>
        </a:solidFill>
      </dgm:spPr>
      <dgm:t>
        <a:bodyPr/>
        <a:lstStyle/>
        <a:p>
          <a:r>
            <a:rPr lang="en-US" sz="1000" dirty="0" err="1" smtClean="0"/>
            <a:t>Familiarisation</a:t>
          </a:r>
          <a:endParaRPr lang="en-US" sz="1000" dirty="0"/>
        </a:p>
      </dgm:t>
    </dgm:pt>
    <dgm:pt modelId="{FA71059B-E803-470F-9474-56860D3649CC}" type="parTrans" cxnId="{377F9227-E3A3-4542-985C-D4E876500436}">
      <dgm:prSet/>
      <dgm:spPr/>
      <dgm:t>
        <a:bodyPr/>
        <a:lstStyle/>
        <a:p>
          <a:endParaRPr lang="en-US"/>
        </a:p>
      </dgm:t>
    </dgm:pt>
    <dgm:pt modelId="{F23ABD95-CAAB-44C1-B901-04628A9E2805}" type="sibTrans" cxnId="{377F9227-E3A3-4542-985C-D4E876500436}">
      <dgm:prSet/>
      <dgm:spPr/>
      <dgm:t>
        <a:bodyPr/>
        <a:lstStyle/>
        <a:p>
          <a:endParaRPr lang="en-US"/>
        </a:p>
      </dgm:t>
    </dgm:pt>
    <dgm:pt modelId="{BB863637-CCC1-4F2C-BC4B-7D33C7A0EC2A}">
      <dgm:prSet phldrT="[Text]" custT="1"/>
      <dgm:spPr>
        <a:solidFill>
          <a:srgbClr val="C0BDA2"/>
        </a:solidFill>
      </dgm:spPr>
      <dgm:t>
        <a:bodyPr/>
        <a:lstStyle/>
        <a:p>
          <a:endParaRPr lang="en-US" sz="1000" dirty="0"/>
        </a:p>
      </dgm:t>
    </dgm:pt>
    <dgm:pt modelId="{24C277E4-D366-4DB0-9A2D-E5867611D801}" type="parTrans" cxnId="{BE07B0C5-BAE6-4766-AC20-30D6500FFAC6}">
      <dgm:prSet/>
      <dgm:spPr/>
      <dgm:t>
        <a:bodyPr/>
        <a:lstStyle/>
        <a:p>
          <a:endParaRPr lang="en-US"/>
        </a:p>
      </dgm:t>
    </dgm:pt>
    <dgm:pt modelId="{59BEA5BB-C6B4-4228-B0B8-7EAEEE22631A}" type="sibTrans" cxnId="{BE07B0C5-BAE6-4766-AC20-30D6500FFAC6}">
      <dgm:prSet/>
      <dgm:spPr/>
      <dgm:t>
        <a:bodyPr/>
        <a:lstStyle/>
        <a:p>
          <a:endParaRPr lang="en-US"/>
        </a:p>
      </dgm:t>
    </dgm:pt>
    <dgm:pt modelId="{B8747938-5CE3-43D7-A0F7-0AB3CE455FA7}">
      <dgm:prSet phldrT="[Text]" custT="1"/>
      <dgm:spPr>
        <a:solidFill>
          <a:srgbClr val="C0BDA2"/>
        </a:solidFill>
      </dgm:spPr>
      <dgm:t>
        <a:bodyPr/>
        <a:lstStyle/>
        <a:p>
          <a:r>
            <a:rPr lang="en-US" sz="1000" dirty="0" smtClean="0"/>
            <a:t>Work-up</a:t>
          </a:r>
          <a:endParaRPr lang="en-US" sz="1000" dirty="0"/>
        </a:p>
      </dgm:t>
    </dgm:pt>
    <dgm:pt modelId="{F5B3CA83-6B90-44E1-8EDF-FD88D769DB84}" type="parTrans" cxnId="{E191F022-E376-4F3F-B056-2B13B9D6B2C0}">
      <dgm:prSet/>
      <dgm:spPr/>
      <dgm:t>
        <a:bodyPr/>
        <a:lstStyle/>
        <a:p>
          <a:endParaRPr lang="en-US"/>
        </a:p>
      </dgm:t>
    </dgm:pt>
    <dgm:pt modelId="{77E86B75-BFED-4150-9782-9E2F731BDB9F}" type="sibTrans" cxnId="{E191F022-E376-4F3F-B056-2B13B9D6B2C0}">
      <dgm:prSet/>
      <dgm:spPr/>
      <dgm:t>
        <a:bodyPr/>
        <a:lstStyle/>
        <a:p>
          <a:endParaRPr lang="en-US"/>
        </a:p>
      </dgm:t>
    </dgm:pt>
    <dgm:pt modelId="{56FC317E-6A4B-430F-A7DC-A237784A2EAB}">
      <dgm:prSet phldrT="[Text]" custT="1"/>
      <dgm:spPr>
        <a:solidFill>
          <a:srgbClr val="C0BDA2"/>
        </a:solidFill>
      </dgm:spPr>
      <dgm:t>
        <a:bodyPr/>
        <a:lstStyle/>
        <a:p>
          <a:endParaRPr lang="en-US" sz="1000" dirty="0"/>
        </a:p>
      </dgm:t>
    </dgm:pt>
    <dgm:pt modelId="{7519B4FC-35E4-4C19-975F-05A2998702EE}" type="parTrans" cxnId="{D3CF2095-0CF2-410C-BA84-DFF26DDAB9BB}">
      <dgm:prSet/>
      <dgm:spPr/>
      <dgm:t>
        <a:bodyPr/>
        <a:lstStyle/>
        <a:p>
          <a:endParaRPr lang="en-US"/>
        </a:p>
      </dgm:t>
    </dgm:pt>
    <dgm:pt modelId="{ADEF75B5-8B00-447C-A8E8-543396B56E58}" type="sibTrans" cxnId="{D3CF2095-0CF2-410C-BA84-DFF26DDAB9BB}">
      <dgm:prSet/>
      <dgm:spPr/>
      <dgm:t>
        <a:bodyPr/>
        <a:lstStyle/>
        <a:p>
          <a:endParaRPr lang="en-US"/>
        </a:p>
      </dgm:t>
    </dgm:pt>
    <dgm:pt modelId="{A84FADA2-DC36-419B-B386-04254858AFC2}">
      <dgm:prSet phldrT="[Text]" custT="1"/>
      <dgm:spPr>
        <a:solidFill>
          <a:srgbClr val="C0BDA2"/>
        </a:solidFill>
      </dgm:spPr>
      <dgm:t>
        <a:bodyPr/>
        <a:lstStyle/>
        <a:p>
          <a:r>
            <a:rPr lang="en-US" sz="1000" dirty="0" smtClean="0"/>
            <a:t>Gather data</a:t>
          </a:r>
          <a:endParaRPr lang="en-US" sz="1000" dirty="0"/>
        </a:p>
      </dgm:t>
    </dgm:pt>
    <dgm:pt modelId="{3051C347-E229-4042-8C45-0CE46A3D921C}" type="parTrans" cxnId="{CC2CAC15-16DA-48BA-B922-7C88058EBD79}">
      <dgm:prSet/>
      <dgm:spPr/>
      <dgm:t>
        <a:bodyPr/>
        <a:lstStyle/>
        <a:p>
          <a:endParaRPr lang="en-US"/>
        </a:p>
      </dgm:t>
    </dgm:pt>
    <dgm:pt modelId="{04E9D15F-8F2D-433B-A5BE-B418E3256090}" type="sibTrans" cxnId="{CC2CAC15-16DA-48BA-B922-7C88058EBD79}">
      <dgm:prSet/>
      <dgm:spPr/>
      <dgm:t>
        <a:bodyPr/>
        <a:lstStyle/>
        <a:p>
          <a:endParaRPr lang="en-US"/>
        </a:p>
      </dgm:t>
    </dgm:pt>
    <dgm:pt modelId="{E12D694D-A12F-4C51-AB0C-6D4781EAA421}">
      <dgm:prSet phldrT="[Text]" custT="1"/>
      <dgm:spPr>
        <a:solidFill>
          <a:srgbClr val="C0BDA2"/>
        </a:solidFill>
      </dgm:spPr>
      <dgm:t>
        <a:bodyPr/>
        <a:lstStyle/>
        <a:p>
          <a:endParaRPr lang="en-US" sz="1000" dirty="0"/>
        </a:p>
      </dgm:t>
    </dgm:pt>
    <dgm:pt modelId="{9B12B620-90F3-4499-8A73-7F5C2D0112F4}" type="parTrans" cxnId="{E7F9EDB0-F591-4D23-B0A1-4951E826AF97}">
      <dgm:prSet/>
      <dgm:spPr/>
      <dgm:t>
        <a:bodyPr/>
        <a:lstStyle/>
        <a:p>
          <a:endParaRPr lang="en-US"/>
        </a:p>
      </dgm:t>
    </dgm:pt>
    <dgm:pt modelId="{9F0D78B3-E39F-4FBE-B3D6-AD8AFAECF7BA}" type="sibTrans" cxnId="{E7F9EDB0-F591-4D23-B0A1-4951E826AF97}">
      <dgm:prSet/>
      <dgm:spPr/>
      <dgm:t>
        <a:bodyPr/>
        <a:lstStyle/>
        <a:p>
          <a:endParaRPr lang="en-US"/>
        </a:p>
      </dgm:t>
    </dgm:pt>
    <dgm:pt modelId="{8DF84A64-0EDE-4342-B8BD-AAC34C08513F}">
      <dgm:prSet phldrT="[Text]" custT="1"/>
      <dgm:spPr>
        <a:solidFill>
          <a:srgbClr val="C0BDA2"/>
        </a:solidFill>
      </dgm:spPr>
      <dgm:t>
        <a:bodyPr/>
        <a:lstStyle/>
        <a:p>
          <a:r>
            <a:rPr lang="en-US" sz="1000" dirty="0" smtClean="0"/>
            <a:t>Stretch goals</a:t>
          </a:r>
          <a:endParaRPr lang="en-US" sz="1000" dirty="0"/>
        </a:p>
      </dgm:t>
    </dgm:pt>
    <dgm:pt modelId="{7567A3FB-383D-4A13-81AA-E12913A76419}" type="parTrans" cxnId="{BD7C1EEC-A65C-41B8-9F1A-4A64039BB0E2}">
      <dgm:prSet/>
      <dgm:spPr/>
      <dgm:t>
        <a:bodyPr/>
        <a:lstStyle/>
        <a:p>
          <a:endParaRPr lang="en-US"/>
        </a:p>
      </dgm:t>
    </dgm:pt>
    <dgm:pt modelId="{19B8C922-D757-456F-ADB9-F3887C833ADB}" type="sibTrans" cxnId="{BD7C1EEC-A65C-41B8-9F1A-4A64039BB0E2}">
      <dgm:prSet/>
      <dgm:spPr/>
      <dgm:t>
        <a:bodyPr/>
        <a:lstStyle/>
        <a:p>
          <a:endParaRPr lang="en-US"/>
        </a:p>
      </dgm:t>
    </dgm:pt>
    <dgm:pt modelId="{09CE0354-FE67-489B-A375-CEB6E4523BC7}">
      <dgm:prSet phldrT="[Text]" custT="1"/>
      <dgm:spPr>
        <a:solidFill>
          <a:srgbClr val="C0BDA2"/>
        </a:solidFill>
      </dgm:spPr>
      <dgm:t>
        <a:bodyPr/>
        <a:lstStyle/>
        <a:p>
          <a:endParaRPr lang="en-US" sz="1000" dirty="0"/>
        </a:p>
      </dgm:t>
    </dgm:pt>
    <dgm:pt modelId="{AFAFF734-A90A-404D-8AD9-B83EA1404E3E}" type="parTrans" cxnId="{50C9A58D-AF7F-40B8-BCE4-9A983DC61811}">
      <dgm:prSet/>
      <dgm:spPr/>
      <dgm:t>
        <a:bodyPr/>
        <a:lstStyle/>
        <a:p>
          <a:endParaRPr lang="en-US"/>
        </a:p>
      </dgm:t>
    </dgm:pt>
    <dgm:pt modelId="{B39BAEA1-9051-460E-AB39-144A2CAEAD40}" type="sibTrans" cxnId="{50C9A58D-AF7F-40B8-BCE4-9A983DC61811}">
      <dgm:prSet/>
      <dgm:spPr/>
      <dgm:t>
        <a:bodyPr/>
        <a:lstStyle/>
        <a:p>
          <a:endParaRPr lang="en-US"/>
        </a:p>
      </dgm:t>
    </dgm:pt>
    <dgm:pt modelId="{E2F8404E-FD67-467F-830C-A53E101AFFF8}">
      <dgm:prSet phldrT="[Text]"/>
      <dgm:spPr>
        <a:solidFill>
          <a:srgbClr val="C0BDA2"/>
        </a:solidFill>
      </dgm:spPr>
      <dgm:t>
        <a:bodyPr/>
        <a:lstStyle/>
        <a:p>
          <a:endParaRPr lang="en-US" sz="1100" dirty="0"/>
        </a:p>
      </dgm:t>
    </dgm:pt>
    <dgm:pt modelId="{2C98805B-5C2B-4D4D-A29F-FD82B201D745}" type="parTrans" cxnId="{9784DD0F-D9FE-4573-8F49-062E48AEA510}">
      <dgm:prSet/>
      <dgm:spPr/>
      <dgm:t>
        <a:bodyPr/>
        <a:lstStyle/>
        <a:p>
          <a:endParaRPr lang="en-US"/>
        </a:p>
      </dgm:t>
    </dgm:pt>
    <dgm:pt modelId="{C5FC1C98-86E9-4CD6-AABC-5D18BAB2DFD9}" type="sibTrans" cxnId="{9784DD0F-D9FE-4573-8F49-062E48AEA510}">
      <dgm:prSet/>
      <dgm:spPr/>
      <dgm:t>
        <a:bodyPr/>
        <a:lstStyle/>
        <a:p>
          <a:endParaRPr lang="en-US"/>
        </a:p>
      </dgm:t>
    </dgm:pt>
    <dgm:pt modelId="{3DAFB8AD-078F-4D0B-9C6D-87F9C0C20D6D}">
      <dgm:prSet phldrT="[Text]"/>
      <dgm:spPr>
        <a:solidFill>
          <a:srgbClr val="C0BDA2"/>
        </a:solidFill>
      </dgm:spPr>
      <dgm:t>
        <a:bodyPr/>
        <a:lstStyle/>
        <a:p>
          <a:endParaRPr lang="en-US" sz="1100" dirty="0"/>
        </a:p>
      </dgm:t>
    </dgm:pt>
    <dgm:pt modelId="{4D36C0BC-61F3-46BC-B87F-5EC67F678863}" type="parTrans" cxnId="{88E8C850-AC3C-4849-A1F5-6BE4BC27F8A8}">
      <dgm:prSet/>
      <dgm:spPr/>
      <dgm:t>
        <a:bodyPr/>
        <a:lstStyle/>
        <a:p>
          <a:endParaRPr lang="en-US"/>
        </a:p>
      </dgm:t>
    </dgm:pt>
    <dgm:pt modelId="{D63D2457-7854-4388-8F0D-B0488B977DAE}" type="sibTrans" cxnId="{88E8C850-AC3C-4849-A1F5-6BE4BC27F8A8}">
      <dgm:prSet/>
      <dgm:spPr/>
      <dgm:t>
        <a:bodyPr/>
        <a:lstStyle/>
        <a:p>
          <a:endParaRPr lang="en-US"/>
        </a:p>
      </dgm:t>
    </dgm:pt>
    <dgm:pt modelId="{99C3D4A6-0852-4CD0-8337-505C95DBCA00}">
      <dgm:prSet phldrT="[Text]" custT="1"/>
      <dgm:spPr>
        <a:solidFill>
          <a:srgbClr val="C0BDA2"/>
        </a:solidFill>
      </dgm:spPr>
      <dgm:t>
        <a:bodyPr/>
        <a:lstStyle/>
        <a:p>
          <a:r>
            <a:rPr lang="en-US" sz="1000" dirty="0" smtClean="0"/>
            <a:t>Warfighter Report</a:t>
          </a:r>
          <a:endParaRPr lang="en-US" sz="1000" dirty="0"/>
        </a:p>
      </dgm:t>
    </dgm:pt>
    <dgm:pt modelId="{F1C4C090-8767-49EA-85CB-E9EB37C7CCA7}" type="parTrans" cxnId="{EA4018BD-A3B2-4576-9B7F-73A4EFD24D1F}">
      <dgm:prSet/>
      <dgm:spPr/>
      <dgm:t>
        <a:bodyPr/>
        <a:lstStyle/>
        <a:p>
          <a:endParaRPr lang="en-US"/>
        </a:p>
      </dgm:t>
    </dgm:pt>
    <dgm:pt modelId="{6128A15D-32BA-43E6-BB1E-6784626EB315}" type="sibTrans" cxnId="{EA4018BD-A3B2-4576-9B7F-73A4EFD24D1F}">
      <dgm:prSet/>
      <dgm:spPr/>
      <dgm:t>
        <a:bodyPr/>
        <a:lstStyle/>
        <a:p>
          <a:endParaRPr lang="en-US"/>
        </a:p>
      </dgm:t>
    </dgm:pt>
    <dgm:pt modelId="{956F6B91-3284-4E81-951A-3E2E91B11DD7}">
      <dgm:prSet phldrT="[Text]" custT="1"/>
      <dgm:spPr>
        <a:solidFill>
          <a:srgbClr val="C0BDA2"/>
        </a:solidFill>
      </dgm:spPr>
      <dgm:t>
        <a:bodyPr/>
        <a:lstStyle/>
        <a:p>
          <a:r>
            <a:rPr lang="en-US" sz="1000" dirty="0" smtClean="0"/>
            <a:t>Daily feedback and planning, as required</a:t>
          </a:r>
          <a:endParaRPr lang="en-US" sz="1000" dirty="0"/>
        </a:p>
      </dgm:t>
    </dgm:pt>
    <dgm:pt modelId="{3BD19DC2-7D7C-490B-A6CF-95B42D694A1F}" type="parTrans" cxnId="{2DB00F90-FCE7-468E-8D11-D3F8B6AD3E55}">
      <dgm:prSet/>
      <dgm:spPr/>
      <dgm:t>
        <a:bodyPr/>
        <a:lstStyle/>
        <a:p>
          <a:endParaRPr lang="en-US"/>
        </a:p>
      </dgm:t>
    </dgm:pt>
    <dgm:pt modelId="{57DFFB28-5B72-4923-9CBC-FE8560823789}" type="sibTrans" cxnId="{2DB00F90-FCE7-468E-8D11-D3F8B6AD3E55}">
      <dgm:prSet/>
      <dgm:spPr/>
      <dgm:t>
        <a:bodyPr/>
        <a:lstStyle/>
        <a:p>
          <a:endParaRPr lang="en-US"/>
        </a:p>
      </dgm:t>
    </dgm:pt>
    <dgm:pt modelId="{C8793C37-A72C-45B1-B9F4-CD285BAD59B3}">
      <dgm:prSet phldrT="[Text]" custT="1"/>
      <dgm:spPr>
        <a:solidFill>
          <a:srgbClr val="C0BDA2"/>
        </a:solidFill>
      </dgm:spPr>
      <dgm:t>
        <a:bodyPr/>
        <a:lstStyle/>
        <a:p>
          <a:endParaRPr lang="en-US" sz="1000" dirty="0"/>
        </a:p>
      </dgm:t>
    </dgm:pt>
    <dgm:pt modelId="{99FFD5E8-6BB6-4F0F-8698-0D15C76E683C}" type="parTrans" cxnId="{1ACFA180-A4F7-422E-B1E3-1E34C14C1DA0}">
      <dgm:prSet/>
      <dgm:spPr/>
      <dgm:t>
        <a:bodyPr/>
        <a:lstStyle/>
        <a:p>
          <a:endParaRPr lang="en-US"/>
        </a:p>
      </dgm:t>
    </dgm:pt>
    <dgm:pt modelId="{908A8E19-E87B-4965-8D19-CC0186044D36}" type="sibTrans" cxnId="{1ACFA180-A4F7-422E-B1E3-1E34C14C1DA0}">
      <dgm:prSet/>
      <dgm:spPr/>
      <dgm:t>
        <a:bodyPr/>
        <a:lstStyle/>
        <a:p>
          <a:endParaRPr lang="en-US"/>
        </a:p>
      </dgm:t>
    </dgm:pt>
    <dgm:pt modelId="{19FAF47A-6756-4917-BA35-7E4020E0DEC3}" type="pres">
      <dgm:prSet presAssocID="{B8F352D6-A13B-432E-AA3C-DAF4633EF5DF}" presName="Name0" presStyleCnt="0">
        <dgm:presLayoutVars>
          <dgm:dir/>
          <dgm:resizeHandles val="exact"/>
        </dgm:presLayoutVars>
      </dgm:prSet>
      <dgm:spPr/>
    </dgm:pt>
    <dgm:pt modelId="{0206DB85-DB04-47D5-B880-E05E82B1AE83}" type="pres">
      <dgm:prSet presAssocID="{ED831E31-4C9A-47AD-9E4B-429A054122D4}" presName="node" presStyleLbl="node1" presStyleIdx="0" presStyleCnt="6" custScaleY="160558" custLinFactNeighborY="-334">
        <dgm:presLayoutVars>
          <dgm:bulletEnabled val="1"/>
        </dgm:presLayoutVars>
      </dgm:prSet>
      <dgm:spPr/>
      <dgm:t>
        <a:bodyPr/>
        <a:lstStyle/>
        <a:p>
          <a:endParaRPr lang="en-US"/>
        </a:p>
      </dgm:t>
    </dgm:pt>
    <dgm:pt modelId="{1C2185E8-3604-4967-9B2D-0A290B2CE2E5}" type="pres">
      <dgm:prSet presAssocID="{EAA12F86-ADEC-4F68-86C2-AC172093866A}" presName="sibTrans" presStyleLbl="sibTrans2D1" presStyleIdx="0" presStyleCnt="5"/>
      <dgm:spPr/>
      <dgm:t>
        <a:bodyPr/>
        <a:lstStyle/>
        <a:p>
          <a:endParaRPr lang="en-US"/>
        </a:p>
      </dgm:t>
    </dgm:pt>
    <dgm:pt modelId="{91DC3033-8B22-47F2-B981-9E951B70C1BC}" type="pres">
      <dgm:prSet presAssocID="{EAA12F86-ADEC-4F68-86C2-AC172093866A}" presName="connectorText" presStyleLbl="sibTrans2D1" presStyleIdx="0" presStyleCnt="5"/>
      <dgm:spPr/>
      <dgm:t>
        <a:bodyPr/>
        <a:lstStyle/>
        <a:p>
          <a:endParaRPr lang="en-US"/>
        </a:p>
      </dgm:t>
    </dgm:pt>
    <dgm:pt modelId="{41645366-3961-49C7-920D-E76FADD5683A}" type="pres">
      <dgm:prSet presAssocID="{C42CFAD1-490D-4A8B-A880-DA5E71FD01D8}" presName="node" presStyleLbl="node1" presStyleIdx="1" presStyleCnt="6" custScaleY="160558">
        <dgm:presLayoutVars>
          <dgm:bulletEnabled val="1"/>
        </dgm:presLayoutVars>
      </dgm:prSet>
      <dgm:spPr/>
      <dgm:t>
        <a:bodyPr/>
        <a:lstStyle/>
        <a:p>
          <a:endParaRPr lang="en-US"/>
        </a:p>
      </dgm:t>
    </dgm:pt>
    <dgm:pt modelId="{40D82BD2-003A-46F0-BBA0-C220812C5A50}" type="pres">
      <dgm:prSet presAssocID="{728BE498-DC20-41E8-BA50-5FF029C9CB24}" presName="sibTrans" presStyleLbl="sibTrans2D1" presStyleIdx="1" presStyleCnt="5"/>
      <dgm:spPr/>
      <dgm:t>
        <a:bodyPr/>
        <a:lstStyle/>
        <a:p>
          <a:endParaRPr lang="en-US"/>
        </a:p>
      </dgm:t>
    </dgm:pt>
    <dgm:pt modelId="{F8DD4776-F2B5-4FF9-8A1A-F6FD301349A7}" type="pres">
      <dgm:prSet presAssocID="{728BE498-DC20-41E8-BA50-5FF029C9CB24}" presName="connectorText" presStyleLbl="sibTrans2D1" presStyleIdx="1" presStyleCnt="5"/>
      <dgm:spPr/>
      <dgm:t>
        <a:bodyPr/>
        <a:lstStyle/>
        <a:p>
          <a:endParaRPr lang="en-US"/>
        </a:p>
      </dgm:t>
    </dgm:pt>
    <dgm:pt modelId="{7460E1F7-BF9C-4DEC-8B77-DE3AFD728534}" type="pres">
      <dgm:prSet presAssocID="{BD47BA8B-BF2E-4365-B55C-E2145DB646FB}" presName="node" presStyleLbl="node1" presStyleIdx="2" presStyleCnt="6" custScaleY="160558">
        <dgm:presLayoutVars>
          <dgm:bulletEnabled val="1"/>
        </dgm:presLayoutVars>
      </dgm:prSet>
      <dgm:spPr/>
      <dgm:t>
        <a:bodyPr/>
        <a:lstStyle/>
        <a:p>
          <a:endParaRPr lang="en-US"/>
        </a:p>
      </dgm:t>
    </dgm:pt>
    <dgm:pt modelId="{570A081B-7D46-45D1-A164-C0E9DC111170}" type="pres">
      <dgm:prSet presAssocID="{89295B6D-13C4-48BF-95A5-65BEEBEBC0F1}" presName="sibTrans" presStyleLbl="sibTrans2D1" presStyleIdx="2" presStyleCnt="5"/>
      <dgm:spPr/>
      <dgm:t>
        <a:bodyPr/>
        <a:lstStyle/>
        <a:p>
          <a:endParaRPr lang="en-US"/>
        </a:p>
      </dgm:t>
    </dgm:pt>
    <dgm:pt modelId="{5092F52F-0440-48C8-A95A-F1D8D5D92D3B}" type="pres">
      <dgm:prSet presAssocID="{89295B6D-13C4-48BF-95A5-65BEEBEBC0F1}" presName="connectorText" presStyleLbl="sibTrans2D1" presStyleIdx="2" presStyleCnt="5"/>
      <dgm:spPr/>
      <dgm:t>
        <a:bodyPr/>
        <a:lstStyle/>
        <a:p>
          <a:endParaRPr lang="en-US"/>
        </a:p>
      </dgm:t>
    </dgm:pt>
    <dgm:pt modelId="{E9D86AA3-016F-4AE2-BA87-9298815E874C}" type="pres">
      <dgm:prSet presAssocID="{5E1608EF-3F3E-42BB-B210-19588C9EED01}" presName="node" presStyleLbl="node1" presStyleIdx="3" presStyleCnt="6" custScaleY="160558">
        <dgm:presLayoutVars>
          <dgm:bulletEnabled val="1"/>
        </dgm:presLayoutVars>
      </dgm:prSet>
      <dgm:spPr/>
      <dgm:t>
        <a:bodyPr/>
        <a:lstStyle/>
        <a:p>
          <a:endParaRPr lang="en-US"/>
        </a:p>
      </dgm:t>
    </dgm:pt>
    <dgm:pt modelId="{86838F18-AD2C-4FB7-B60F-4AFBAB4DA913}" type="pres">
      <dgm:prSet presAssocID="{C30D4515-B6B2-4C7A-B4D0-A4EF60B2DC09}" presName="sibTrans" presStyleLbl="sibTrans2D1" presStyleIdx="3" presStyleCnt="5"/>
      <dgm:spPr/>
      <dgm:t>
        <a:bodyPr/>
        <a:lstStyle/>
        <a:p>
          <a:endParaRPr lang="en-US"/>
        </a:p>
      </dgm:t>
    </dgm:pt>
    <dgm:pt modelId="{15FAFD23-2F12-46DD-A4A5-6E86113E6FF6}" type="pres">
      <dgm:prSet presAssocID="{C30D4515-B6B2-4C7A-B4D0-A4EF60B2DC09}" presName="connectorText" presStyleLbl="sibTrans2D1" presStyleIdx="3" presStyleCnt="5"/>
      <dgm:spPr/>
      <dgm:t>
        <a:bodyPr/>
        <a:lstStyle/>
        <a:p>
          <a:endParaRPr lang="en-US"/>
        </a:p>
      </dgm:t>
    </dgm:pt>
    <dgm:pt modelId="{73589FFF-B16C-433E-84BB-A57620DB86AE}" type="pres">
      <dgm:prSet presAssocID="{F65FFA15-0C30-450A-9EE1-A5AD8C3F380F}" presName="node" presStyleLbl="node1" presStyleIdx="4" presStyleCnt="6" custScaleY="160558">
        <dgm:presLayoutVars>
          <dgm:bulletEnabled val="1"/>
        </dgm:presLayoutVars>
      </dgm:prSet>
      <dgm:spPr/>
      <dgm:t>
        <a:bodyPr/>
        <a:lstStyle/>
        <a:p>
          <a:endParaRPr lang="en-US"/>
        </a:p>
      </dgm:t>
    </dgm:pt>
    <dgm:pt modelId="{1A4BBA33-708C-413D-89A5-E1E80356D362}" type="pres">
      <dgm:prSet presAssocID="{D4D492E8-6CDB-42A7-8002-8C8CFDCFC22E}" presName="sibTrans" presStyleLbl="sibTrans2D1" presStyleIdx="4" presStyleCnt="5"/>
      <dgm:spPr/>
      <dgm:t>
        <a:bodyPr/>
        <a:lstStyle/>
        <a:p>
          <a:endParaRPr lang="en-US"/>
        </a:p>
      </dgm:t>
    </dgm:pt>
    <dgm:pt modelId="{7BC1D7F1-BA4C-4D11-B52E-990509EE6B80}" type="pres">
      <dgm:prSet presAssocID="{D4D492E8-6CDB-42A7-8002-8C8CFDCFC22E}" presName="connectorText" presStyleLbl="sibTrans2D1" presStyleIdx="4" presStyleCnt="5"/>
      <dgm:spPr/>
      <dgm:t>
        <a:bodyPr/>
        <a:lstStyle/>
        <a:p>
          <a:endParaRPr lang="en-US"/>
        </a:p>
      </dgm:t>
    </dgm:pt>
    <dgm:pt modelId="{02B4FAB9-37E1-4BCA-91D2-7BFA82E62D99}" type="pres">
      <dgm:prSet presAssocID="{8C15501A-57B7-443A-9412-443443B27D8E}" presName="node" presStyleLbl="node1" presStyleIdx="5" presStyleCnt="6" custScaleY="160558">
        <dgm:presLayoutVars>
          <dgm:bulletEnabled val="1"/>
        </dgm:presLayoutVars>
      </dgm:prSet>
      <dgm:spPr/>
      <dgm:t>
        <a:bodyPr/>
        <a:lstStyle/>
        <a:p>
          <a:endParaRPr lang="en-US"/>
        </a:p>
      </dgm:t>
    </dgm:pt>
  </dgm:ptLst>
  <dgm:cxnLst>
    <dgm:cxn modelId="{BE07B0C5-BAE6-4766-AC20-30D6500FFAC6}" srcId="{5E1608EF-3F3E-42BB-B210-19588C9EED01}" destId="{BB863637-CCC1-4F2C-BC4B-7D33C7A0EC2A}" srcOrd="7" destOrd="0" parTransId="{24C277E4-D366-4DB0-9A2D-E5867611D801}" sibTransId="{59BEA5BB-C6B4-4228-B0B8-7EAEEE22631A}"/>
    <dgm:cxn modelId="{D9D73001-BF28-4F50-AAB9-5023373BD785}" srcId="{ED831E31-4C9A-47AD-9E4B-429A054122D4}" destId="{A1322DAC-98DF-4028-BBE6-CA7BE5EED3D5}" srcOrd="2" destOrd="0" parTransId="{88B64C22-4AEA-4B53-A743-1E0DAE13C268}" sibTransId="{AD078C17-6A2F-4B22-A07B-17C08D3C3322}"/>
    <dgm:cxn modelId="{5D7CFC7A-433C-4AEB-99DB-E77FF3EE4937}" type="presOf" srcId="{D8572C5C-4C72-4162-9CB5-BF49413016CA}" destId="{41645366-3961-49C7-920D-E76FADD5683A}" srcOrd="0" destOrd="2" presId="urn:microsoft.com/office/officeart/2005/8/layout/process1"/>
    <dgm:cxn modelId="{CC2CAC15-16DA-48BA-B922-7C88058EBD79}" srcId="{F65FFA15-0C30-450A-9EE1-A5AD8C3F380F}" destId="{A84FADA2-DC36-419B-B386-04254858AFC2}" srcOrd="2" destOrd="0" parTransId="{3051C347-E229-4042-8C45-0CE46A3D921C}" sibTransId="{04E9D15F-8F2D-433B-A5BE-B418E3256090}"/>
    <dgm:cxn modelId="{5C1B513F-C3F4-41F6-A857-15BC47B94533}" srcId="{C42CFAD1-490D-4A8B-A880-DA5E71FD01D8}" destId="{A4A0DBD8-14F7-443B-AFF5-D512D3B4861F}" srcOrd="2" destOrd="0" parTransId="{86224365-A0A6-4F41-B204-C320302EF3A9}" sibTransId="{1921D661-8775-4F22-A4FF-9097FCB14C97}"/>
    <dgm:cxn modelId="{CCA40C7C-F731-4F82-AC36-2EC310F52E37}" type="presOf" srcId="{99916342-BAD6-4B68-AF4B-BC335E0C5186}" destId="{41645366-3961-49C7-920D-E76FADD5683A}" srcOrd="0" destOrd="1" presId="urn:microsoft.com/office/officeart/2005/8/layout/process1"/>
    <dgm:cxn modelId="{40E9ADFD-5FBC-450A-854C-74E08F7E6242}" type="presOf" srcId="{F65FFA15-0C30-450A-9EE1-A5AD8C3F380F}" destId="{73589FFF-B16C-433E-84BB-A57620DB86AE}" srcOrd="0" destOrd="0" presId="urn:microsoft.com/office/officeart/2005/8/layout/process1"/>
    <dgm:cxn modelId="{676C45D6-91D4-4596-B47A-63FA7DA37C8F}" type="presOf" srcId="{E41BA2F6-E9FE-4DA3-BACD-EF949A40BBAE}" destId="{E9D86AA3-016F-4AE2-BA87-9298815E874C}" srcOrd="0" destOrd="2" presId="urn:microsoft.com/office/officeart/2005/8/layout/process1"/>
    <dgm:cxn modelId="{27B5D6F7-5374-4913-B6B9-14871D3C5C31}" srcId="{5E1608EF-3F3E-42BB-B210-19588C9EED01}" destId="{7BD5FD31-EB1D-4E57-AE04-4B09CFD0FCFA}" srcOrd="2" destOrd="0" parTransId="{C9D39933-62A3-4094-A902-C7118FB2110F}" sibTransId="{A6C916B3-2A24-492D-A8D9-92C3B24BCD98}"/>
    <dgm:cxn modelId="{C2D4BE35-B3FC-4F7C-B606-0E8F77A083AB}" type="presOf" srcId="{E2F8404E-FD67-467F-830C-A53E101AFFF8}" destId="{73589FFF-B16C-433E-84BB-A57620DB86AE}" srcOrd="0" destOrd="9" presId="urn:microsoft.com/office/officeart/2005/8/layout/process1"/>
    <dgm:cxn modelId="{77432209-6650-47F3-B53D-CE73A74D54DF}" type="presOf" srcId="{99C3D4A6-0852-4CD0-8337-505C95DBCA00}" destId="{02B4FAB9-37E1-4BCA-91D2-7BFA82E62D99}" srcOrd="0" destOrd="1" presId="urn:microsoft.com/office/officeart/2005/8/layout/process1"/>
    <dgm:cxn modelId="{03EA3CA9-48E3-4B6D-A246-738497F3F47D}" type="presOf" srcId="{11C61157-36A1-497A-B13E-78CEB35B404C}" destId="{41645366-3961-49C7-920D-E76FADD5683A}" srcOrd="0" destOrd="6" presId="urn:microsoft.com/office/officeart/2005/8/layout/process1"/>
    <dgm:cxn modelId="{10D05048-2B4E-41B6-B36A-B33310E11EB7}" type="presOf" srcId="{CD6B9BCA-20B8-430C-B135-7E9868A1330B}" destId="{41645366-3961-49C7-920D-E76FADD5683A}" srcOrd="0" destOrd="9" presId="urn:microsoft.com/office/officeart/2005/8/layout/process1"/>
    <dgm:cxn modelId="{58BD36FE-E818-441A-9E57-CEB615685A4C}" srcId="{F65FFA15-0C30-450A-9EE1-A5AD8C3F380F}" destId="{893AB988-AD74-4B74-9F5E-7B8C82A7CFE6}" srcOrd="0" destOrd="0" parTransId="{500D7897-73DC-4954-B4EB-17C278E8789D}" sibTransId="{975A1C3D-6F08-4622-B439-C00F5FDEB6D4}"/>
    <dgm:cxn modelId="{A5AB34BA-EF5E-41AD-A66B-451CA9C64D09}" srcId="{ED831E31-4C9A-47AD-9E4B-429A054122D4}" destId="{F44A247B-B651-4FBD-B329-C2F3435E6E75}" srcOrd="3" destOrd="0" parTransId="{1A8B1A07-E06E-4E7A-8FF5-478780C1535C}" sibTransId="{8F3DBC34-02A1-4356-B6CD-AAB989C58BA0}"/>
    <dgm:cxn modelId="{B095F2AA-A207-45BB-8DDB-C303EA37AAF5}" type="presOf" srcId="{A4A0DBD8-14F7-443B-AFF5-D512D3B4861F}" destId="{41645366-3961-49C7-920D-E76FADD5683A}" srcOrd="0" destOrd="3" presId="urn:microsoft.com/office/officeart/2005/8/layout/process1"/>
    <dgm:cxn modelId="{62234B2C-CA73-4A4B-B184-55BA1DF44BF3}" type="presOf" srcId="{728BE498-DC20-41E8-BA50-5FF029C9CB24}" destId="{F8DD4776-F2B5-4FF9-8A1A-F6FD301349A7}" srcOrd="1" destOrd="0" presId="urn:microsoft.com/office/officeart/2005/8/layout/process1"/>
    <dgm:cxn modelId="{B7E2CE45-7A3B-4DCC-AB8C-C1F654020202}" type="presOf" srcId="{ED831E31-4C9A-47AD-9E4B-429A054122D4}" destId="{0206DB85-DB04-47D5-B880-E05E82B1AE83}" srcOrd="0" destOrd="0" presId="urn:microsoft.com/office/officeart/2005/8/layout/process1"/>
    <dgm:cxn modelId="{B22E6B62-0ABC-4A60-A77D-6DB3C2D96C3C}" type="presOf" srcId="{07EDEE5A-67A9-456E-854F-5D7AE462CF4E}" destId="{41645366-3961-49C7-920D-E76FADD5683A}" srcOrd="0" destOrd="8" presId="urn:microsoft.com/office/officeart/2005/8/layout/process1"/>
    <dgm:cxn modelId="{29835664-A36C-440E-BD9D-BCEACC20C773}" type="presOf" srcId="{C8793C37-A72C-45B1-B9F4-CD285BAD59B3}" destId="{73589FFF-B16C-433E-84BB-A57620DB86AE}" srcOrd="0" destOrd="6" presId="urn:microsoft.com/office/officeart/2005/8/layout/process1"/>
    <dgm:cxn modelId="{EA4018BD-A3B2-4576-9B7F-73A4EFD24D1F}" srcId="{8C15501A-57B7-443A-9412-443443B27D8E}" destId="{99C3D4A6-0852-4CD0-8337-505C95DBCA00}" srcOrd="0" destOrd="0" parTransId="{F1C4C090-8767-49EA-85CB-E9EB37C7CCA7}" sibTransId="{6128A15D-32BA-43E6-BB1E-6784626EB315}"/>
    <dgm:cxn modelId="{A1B76D0F-1060-47C8-A3D6-D5E2896CD961}" srcId="{B8F352D6-A13B-432E-AA3C-DAF4633EF5DF}" destId="{BD47BA8B-BF2E-4365-B55C-E2145DB646FB}" srcOrd="2" destOrd="0" parTransId="{9B86D533-70CB-46DD-B350-E9EB5B77D0EF}" sibTransId="{89295B6D-13C4-48BF-95A5-65BEEBEBC0F1}"/>
    <dgm:cxn modelId="{301888F2-82A7-4192-A5AC-FEBBF44B8E4E}" srcId="{C42CFAD1-490D-4A8B-A880-DA5E71FD01D8}" destId="{19562CE6-73CA-45D7-9C03-427C01EA98FF}" srcOrd="6" destOrd="0" parTransId="{E53580AE-5B3F-422C-B71B-B5EC8371DE51}" sibTransId="{2CFD28A9-589D-4C95-AFB0-7F5242928417}"/>
    <dgm:cxn modelId="{485E4166-CDFF-4B83-A55F-34EE5E0A3E53}" type="presOf" srcId="{893AB988-AD74-4B74-9F5E-7B8C82A7CFE6}" destId="{73589FFF-B16C-433E-84BB-A57620DB86AE}" srcOrd="0" destOrd="1" presId="urn:microsoft.com/office/officeart/2005/8/layout/process1"/>
    <dgm:cxn modelId="{8CB342C3-CC93-46D9-A118-ABDAD03A4CBA}" srcId="{C42CFAD1-490D-4A8B-A880-DA5E71FD01D8}" destId="{CD6B9BCA-20B8-430C-B135-7E9868A1330B}" srcOrd="8" destOrd="0" parTransId="{03F6795A-2140-4A79-8627-E16D86C2F969}" sibTransId="{C14462E9-2508-4061-99AB-324D8ED6A87B}"/>
    <dgm:cxn modelId="{777F1676-5D06-49AD-A7DC-3E416232F9AA}" srcId="{5E1608EF-3F3E-42BB-B210-19588C9EED01}" destId="{3979E499-65E3-4398-A8F3-C8B45161434B}" srcOrd="4" destOrd="0" parTransId="{E4637EF3-0087-4B42-BAA2-121186E4B5C2}" sibTransId="{EE43D31A-92A7-4A28-97CF-ADC84BC80184}"/>
    <dgm:cxn modelId="{2DB00F90-FCE7-468E-8D11-D3F8B6AD3E55}" srcId="{F65FFA15-0C30-450A-9EE1-A5AD8C3F380F}" destId="{956F6B91-3284-4E81-951A-3E2E91B11DD7}" srcOrd="6" destOrd="0" parTransId="{3BD19DC2-7D7C-490B-A6CF-95B42D694A1F}" sibTransId="{57DFFB28-5B72-4923-9CBC-FE8560823789}"/>
    <dgm:cxn modelId="{24F46E4E-A4EA-4CD2-A8FB-CDA4B0077340}" srcId="{C42CFAD1-490D-4A8B-A880-DA5E71FD01D8}" destId="{24EC26CC-1E5E-4520-958A-475D0A4D8AF5}" srcOrd="4" destOrd="0" parTransId="{F85BC2AB-AF8D-42D4-A984-0FA192B514D4}" sibTransId="{CD284B7A-859D-46BF-923E-E834C62F33A3}"/>
    <dgm:cxn modelId="{8BCAE185-99DB-4BCA-9B27-617EE31661F3}" srcId="{5E1608EF-3F3E-42BB-B210-19588C9EED01}" destId="{1345C566-998C-4AFD-A7F4-EECCB0C8D4D2}" srcOrd="3" destOrd="0" parTransId="{4A06F7D6-1F87-491E-BA23-9FA0A60D1167}" sibTransId="{461E215A-5C60-4117-A157-1AE1662653B3}"/>
    <dgm:cxn modelId="{C012EE56-003A-406A-AF56-8DACD6327C67}" srcId="{C42CFAD1-490D-4A8B-A880-DA5E71FD01D8}" destId="{D8572C5C-4C72-4162-9CB5-BF49413016CA}" srcOrd="1" destOrd="0" parTransId="{7F83B628-3757-47A9-9EF7-B8C8106356F2}" sibTransId="{82782A7B-268F-4F71-B877-ABB3D1C9A1AC}"/>
    <dgm:cxn modelId="{D43C24FD-3C75-4BEF-BCDD-6BB404C66898}" type="presOf" srcId="{BB863637-CCC1-4F2C-BC4B-7D33C7A0EC2A}" destId="{E9D86AA3-016F-4AE2-BA87-9298815E874C}" srcOrd="0" destOrd="8" presId="urn:microsoft.com/office/officeart/2005/8/layout/process1"/>
    <dgm:cxn modelId="{B7F594FF-3210-4D73-9194-6F2B9E22F1C5}" type="presOf" srcId="{C30D4515-B6B2-4C7A-B4D0-A4EF60B2DC09}" destId="{15FAFD23-2F12-46DD-A4A5-6E86113E6FF6}" srcOrd="1" destOrd="0" presId="urn:microsoft.com/office/officeart/2005/8/layout/process1"/>
    <dgm:cxn modelId="{6BB94A60-DB6C-42FD-BC47-53370CD7D169}" type="presOf" srcId="{F44A247B-B651-4FBD-B329-C2F3435E6E75}" destId="{0206DB85-DB04-47D5-B880-E05E82B1AE83}" srcOrd="0" destOrd="4" presId="urn:microsoft.com/office/officeart/2005/8/layout/process1"/>
    <dgm:cxn modelId="{C0A987B9-BB41-43CC-930A-91185CB5A64B}" type="presOf" srcId="{56FC317E-6A4B-430F-A7DC-A237784A2EAB}" destId="{E9D86AA3-016F-4AE2-BA87-9298815E874C}" srcOrd="0" destOrd="10" presId="urn:microsoft.com/office/officeart/2005/8/layout/process1"/>
    <dgm:cxn modelId="{A2A054EA-48EE-41D1-87E4-FE75D24E47E2}" type="presOf" srcId="{1345C566-998C-4AFD-A7F4-EECCB0C8D4D2}" destId="{E9D86AA3-016F-4AE2-BA87-9298815E874C}" srcOrd="0" destOrd="4" presId="urn:microsoft.com/office/officeart/2005/8/layout/process1"/>
    <dgm:cxn modelId="{74E304C1-168B-42C2-A5B1-65792A3F5F2E}" type="presOf" srcId="{A84FADA2-DC36-419B-B386-04254858AFC2}" destId="{73589FFF-B16C-433E-84BB-A57620DB86AE}" srcOrd="0" destOrd="3" presId="urn:microsoft.com/office/officeart/2005/8/layout/process1"/>
    <dgm:cxn modelId="{900F5B63-ACE6-4F42-AA51-E80A941298AF}" type="presOf" srcId="{19562CE6-73CA-45D7-9C03-427C01EA98FF}" destId="{41645366-3961-49C7-920D-E76FADD5683A}" srcOrd="0" destOrd="7" presId="urn:microsoft.com/office/officeart/2005/8/layout/process1"/>
    <dgm:cxn modelId="{8728E74A-8C8D-46F8-BA6B-CF639158BC93}" srcId="{B8F352D6-A13B-432E-AA3C-DAF4633EF5DF}" destId="{F65FFA15-0C30-450A-9EE1-A5AD8C3F380F}" srcOrd="4" destOrd="0" parTransId="{B0C9F2BB-2DD5-452F-91F7-DD5678C086C8}" sibTransId="{D4D492E8-6CDB-42A7-8002-8C8CFDCFC22E}"/>
    <dgm:cxn modelId="{D3CF2095-0CF2-410C-BA84-DFF26DDAB9BB}" srcId="{5E1608EF-3F3E-42BB-B210-19588C9EED01}" destId="{56FC317E-6A4B-430F-A7DC-A237784A2EAB}" srcOrd="9" destOrd="0" parTransId="{7519B4FC-35E4-4C19-975F-05A2998702EE}" sibTransId="{ADEF75B5-8B00-447C-A8E8-543396B56E58}"/>
    <dgm:cxn modelId="{7A7B6AD8-FA3E-4F78-B046-730EC7D411D1}" type="presOf" srcId="{E77D8D89-4B3E-4FD2-A528-D8A39A09187D}" destId="{0206DB85-DB04-47D5-B880-E05E82B1AE83}" srcOrd="0" destOrd="2" presId="urn:microsoft.com/office/officeart/2005/8/layout/process1"/>
    <dgm:cxn modelId="{30C92A7D-8C98-47E6-8E5A-A6F99A105B87}" type="presOf" srcId="{956F6B91-3284-4E81-951A-3E2E91B11DD7}" destId="{73589FFF-B16C-433E-84BB-A57620DB86AE}" srcOrd="0" destOrd="7" presId="urn:microsoft.com/office/officeart/2005/8/layout/process1"/>
    <dgm:cxn modelId="{A90D6AE8-4DB7-4DBB-90F6-958975192F6E}" srcId="{C42CFAD1-490D-4A8B-A880-DA5E71FD01D8}" destId="{07EDEE5A-67A9-456E-854F-5D7AE462CF4E}" srcOrd="7" destOrd="0" parTransId="{1AF4AD19-7FBB-419F-B7B1-2100C46F3231}" sibTransId="{0AF91551-30F1-482B-9948-875F6AC0482E}"/>
    <dgm:cxn modelId="{6FF25575-D857-4E31-909E-D3E0B7B76777}" type="presOf" srcId="{C30D4515-B6B2-4C7A-B4D0-A4EF60B2DC09}" destId="{86838F18-AD2C-4FB7-B60F-4AFBAB4DA913}" srcOrd="0" destOrd="0" presId="urn:microsoft.com/office/officeart/2005/8/layout/process1"/>
    <dgm:cxn modelId="{1210C3F6-11CB-46E7-8FB2-6F2329B3B827}" srcId="{C42CFAD1-490D-4A8B-A880-DA5E71FD01D8}" destId="{07195C46-78CB-4052-B699-3770DB9A7054}" srcOrd="3" destOrd="0" parTransId="{67951E76-244E-407A-AC14-56D6C24D21AE}" sibTransId="{79DB014B-869E-406D-BF56-295A3DDD000A}"/>
    <dgm:cxn modelId="{8B9C2116-73C3-4AB5-9F79-EA0E2CDDBD98}" srcId="{5E1608EF-3F3E-42BB-B210-19588C9EED01}" destId="{3C3710ED-8F48-409C-95AB-9070D30785DD}" srcOrd="6" destOrd="0" parTransId="{815BC4D4-FF6D-40B2-A5E6-BCFB9CCBFDA2}" sibTransId="{69BC4E2C-55DF-4F20-A1D5-4B06535E14F1}"/>
    <dgm:cxn modelId="{90F23CC3-45F9-48EC-984F-FBE413259550}" type="presOf" srcId="{5E1608EF-3F3E-42BB-B210-19588C9EED01}" destId="{E9D86AA3-016F-4AE2-BA87-9298815E874C}" srcOrd="0" destOrd="0" presId="urn:microsoft.com/office/officeart/2005/8/layout/process1"/>
    <dgm:cxn modelId="{54E06127-600D-4169-80EA-AE56B0600B1D}" srcId="{C42CFAD1-490D-4A8B-A880-DA5E71FD01D8}" destId="{11C61157-36A1-497A-B13E-78CEB35B404C}" srcOrd="5" destOrd="0" parTransId="{76F7CC20-B286-4811-883D-4B13067AF97C}" sibTransId="{F29A22E5-E39B-4337-94AA-2B493A9BD758}"/>
    <dgm:cxn modelId="{B6C823D4-21A1-42A4-A633-D0491D015CB7}" type="presOf" srcId="{89295B6D-13C4-48BF-95A5-65BEEBEBC0F1}" destId="{5092F52F-0440-48C8-A95A-F1D8D5D92D3B}" srcOrd="1" destOrd="0" presId="urn:microsoft.com/office/officeart/2005/8/layout/process1"/>
    <dgm:cxn modelId="{EDF036B2-B6C2-4FE8-B306-392BF4497684}" type="presOf" srcId="{D4D492E8-6CDB-42A7-8002-8C8CFDCFC22E}" destId="{1A4BBA33-708C-413D-89A5-E1E80356D362}" srcOrd="0" destOrd="0" presId="urn:microsoft.com/office/officeart/2005/8/layout/process1"/>
    <dgm:cxn modelId="{9784DD0F-D9FE-4573-8F49-062E48AEA510}" srcId="{F65FFA15-0C30-450A-9EE1-A5AD8C3F380F}" destId="{E2F8404E-FD67-467F-830C-A53E101AFFF8}" srcOrd="8" destOrd="0" parTransId="{2C98805B-5C2B-4D4D-A29F-FD82B201D745}" sibTransId="{C5FC1C98-86E9-4CD6-AABC-5D18BAB2DFD9}"/>
    <dgm:cxn modelId="{E7F9EDB0-F591-4D23-B0A1-4951E826AF97}" srcId="{F65FFA15-0C30-450A-9EE1-A5AD8C3F380F}" destId="{E12D694D-A12F-4C51-AB0C-6D4781EAA421}" srcOrd="1" destOrd="0" parTransId="{9B12B620-90F3-4499-8A73-7F5C2D0112F4}" sibTransId="{9F0D78B3-E39F-4FBE-B3D6-AD8AFAECF7BA}"/>
    <dgm:cxn modelId="{1F43AAC7-106B-4EFF-BEF4-EA5F63F7BAA5}" type="presOf" srcId="{8C15501A-57B7-443A-9412-443443B27D8E}" destId="{02B4FAB9-37E1-4BCA-91D2-7BFA82E62D99}" srcOrd="0" destOrd="0" presId="urn:microsoft.com/office/officeart/2005/8/layout/process1"/>
    <dgm:cxn modelId="{7489BF5A-F3BB-4186-9EE4-070D61F795BD}" type="presOf" srcId="{3979E499-65E3-4398-A8F3-C8B45161434B}" destId="{E9D86AA3-016F-4AE2-BA87-9298815E874C}" srcOrd="0" destOrd="5" presId="urn:microsoft.com/office/officeart/2005/8/layout/process1"/>
    <dgm:cxn modelId="{96CD3F3F-25A6-4882-8B12-3F3C7694999C}" type="presOf" srcId="{BFE460BB-440C-44E7-BCB6-AB0F65D8C30C}" destId="{7460E1F7-BF9C-4DEC-8B77-DE3AFD728534}" srcOrd="0" destOrd="1" presId="urn:microsoft.com/office/officeart/2005/8/layout/process1"/>
    <dgm:cxn modelId="{3B6DBE8E-3F04-445E-9206-5477B64C6D2A}" type="presOf" srcId="{363DF5AF-2C3C-4975-9352-2BBBE11D5193}" destId="{E9D86AA3-016F-4AE2-BA87-9298815E874C}" srcOrd="0" destOrd="6" presId="urn:microsoft.com/office/officeart/2005/8/layout/process1"/>
    <dgm:cxn modelId="{E04017B5-F76B-4F97-97F6-9CFCB0AEBB57}" type="presOf" srcId="{A1322DAC-98DF-4028-BBE6-CA7BE5EED3D5}" destId="{0206DB85-DB04-47D5-B880-E05E82B1AE83}" srcOrd="0" destOrd="3" presId="urn:microsoft.com/office/officeart/2005/8/layout/process1"/>
    <dgm:cxn modelId="{2F0E85E9-8AEC-4C33-BD2A-941CC2FA86AA}" type="presOf" srcId="{E12D694D-A12F-4C51-AB0C-6D4781EAA421}" destId="{73589FFF-B16C-433E-84BB-A57620DB86AE}" srcOrd="0" destOrd="2" presId="urn:microsoft.com/office/officeart/2005/8/layout/process1"/>
    <dgm:cxn modelId="{B9CE48E3-33F7-4766-8915-C854FB6762CD}" srcId="{B8F352D6-A13B-432E-AA3C-DAF4633EF5DF}" destId="{ED831E31-4C9A-47AD-9E4B-429A054122D4}" srcOrd="0" destOrd="0" parTransId="{F56C3C4E-7C88-4D27-BE66-6A33645FDC81}" sibTransId="{EAA12F86-ADEC-4F68-86C2-AC172093866A}"/>
    <dgm:cxn modelId="{91DFCF9C-4455-4A25-935C-2C6D236A0CB5}" srcId="{B8F352D6-A13B-432E-AA3C-DAF4633EF5DF}" destId="{8C15501A-57B7-443A-9412-443443B27D8E}" srcOrd="5" destOrd="0" parTransId="{F80B20C8-4E78-4F6E-A3DD-09DE2E99DF9A}" sibTransId="{609D4A43-10FA-4EDD-8576-B93691F988B4}"/>
    <dgm:cxn modelId="{2A42E50A-9A83-4672-B143-8E554BC96354}" srcId="{5E1608EF-3F3E-42BB-B210-19588C9EED01}" destId="{7524DDE5-C403-4091-968A-19961E6715E4}" srcOrd="0" destOrd="0" parTransId="{5D5A8AD1-643D-490E-82A8-880768406C2A}" sibTransId="{10E894F4-576E-431A-AE00-2AA2E6BDB9BA}"/>
    <dgm:cxn modelId="{50C9A58D-AF7F-40B8-BCE4-9A983DC61811}" srcId="{F65FFA15-0C30-450A-9EE1-A5AD8C3F380F}" destId="{09CE0354-FE67-489B-A375-CEB6E4523BC7}" srcOrd="3" destOrd="0" parTransId="{AFAFF734-A90A-404D-8AD9-B83EA1404E3E}" sibTransId="{B39BAEA1-9051-460E-AB39-144A2CAEAD40}"/>
    <dgm:cxn modelId="{08C4D7D2-9DD7-4871-A2C9-2E4E33CB32C5}" type="presOf" srcId="{B8F352D6-A13B-432E-AA3C-DAF4633EF5DF}" destId="{19FAF47A-6756-4917-BA35-7E4020E0DEC3}" srcOrd="0" destOrd="0" presId="urn:microsoft.com/office/officeart/2005/8/layout/process1"/>
    <dgm:cxn modelId="{7D29EAE9-9588-433E-B304-88ABAF224771}" type="presOf" srcId="{B8747938-5CE3-43D7-A0F7-0AB3CE455FA7}" destId="{E9D86AA3-016F-4AE2-BA87-9298815E874C}" srcOrd="0" destOrd="11" presId="urn:microsoft.com/office/officeart/2005/8/layout/process1"/>
    <dgm:cxn modelId="{BA1A2B6E-EC41-49F7-ACBA-0DAE9885F7A6}" type="presOf" srcId="{3DAFB8AD-078F-4D0B-9C6D-87F9C0C20D6D}" destId="{73589FFF-B16C-433E-84BB-A57620DB86AE}" srcOrd="0" destOrd="8" presId="urn:microsoft.com/office/officeart/2005/8/layout/process1"/>
    <dgm:cxn modelId="{F40F418A-9E1C-4C91-9922-A579A67D4D4A}" type="presOf" srcId="{89295B6D-13C4-48BF-95A5-65BEEBEBC0F1}" destId="{570A081B-7D46-45D1-A164-C0E9DC111170}" srcOrd="0" destOrd="0" presId="urn:microsoft.com/office/officeart/2005/8/layout/process1"/>
    <dgm:cxn modelId="{F62C3FAF-397E-49E1-826D-43FEFDB5CCD8}" type="presOf" srcId="{7524DDE5-C403-4091-968A-19961E6715E4}" destId="{E9D86AA3-016F-4AE2-BA87-9298815E874C}" srcOrd="0" destOrd="1" presId="urn:microsoft.com/office/officeart/2005/8/layout/process1"/>
    <dgm:cxn modelId="{A5F3EAC4-8270-44F5-81DB-1938B94468E9}" srcId="{ED831E31-4C9A-47AD-9E4B-429A054122D4}" destId="{56AB7D8E-770C-4137-A575-91AF9165E3B1}" srcOrd="0" destOrd="0" parTransId="{8BB2D76B-6C5D-4714-9C27-4159F69CA949}" sibTransId="{88B6719A-1E7A-4A3A-80CD-89485C3EF5BA}"/>
    <dgm:cxn modelId="{1ACFA180-A4F7-422E-B1E3-1E34C14C1DA0}" srcId="{F65FFA15-0C30-450A-9EE1-A5AD8C3F380F}" destId="{C8793C37-A72C-45B1-B9F4-CD285BAD59B3}" srcOrd="5" destOrd="0" parTransId="{99FFD5E8-6BB6-4F0F-8698-0D15C76E683C}" sibTransId="{908A8E19-E87B-4965-8D19-CC0186044D36}"/>
    <dgm:cxn modelId="{1D05C079-B688-463C-B53B-C697224609A7}" type="presOf" srcId="{07195C46-78CB-4052-B699-3770DB9A7054}" destId="{41645366-3961-49C7-920D-E76FADD5683A}" srcOrd="0" destOrd="4" presId="urn:microsoft.com/office/officeart/2005/8/layout/process1"/>
    <dgm:cxn modelId="{45A189D1-424D-475F-99DF-EF1840A2611F}" type="presOf" srcId="{EAA12F86-ADEC-4F68-86C2-AC172093866A}" destId="{91DC3033-8B22-47F2-B981-9E951B70C1BC}" srcOrd="1" destOrd="0" presId="urn:microsoft.com/office/officeart/2005/8/layout/process1"/>
    <dgm:cxn modelId="{C77842E7-31FF-4F52-9B89-0F304604412E}" srcId="{5E1608EF-3F3E-42BB-B210-19588C9EED01}" destId="{E41BA2F6-E9FE-4DA3-BACD-EF949A40BBAE}" srcOrd="1" destOrd="0" parTransId="{78BB681A-19EF-40B7-BDF2-AD73C376AC03}" sibTransId="{1EC9C9E9-CCA5-4309-809A-CE8EA0333053}"/>
    <dgm:cxn modelId="{FCD74BCB-0CA9-4600-926A-8EA62B6510DF}" type="presOf" srcId="{3C3710ED-8F48-409C-95AB-9070D30785DD}" destId="{E9D86AA3-016F-4AE2-BA87-9298815E874C}" srcOrd="0" destOrd="7" presId="urn:microsoft.com/office/officeart/2005/8/layout/process1"/>
    <dgm:cxn modelId="{88E8C850-AC3C-4849-A1F5-6BE4BC27F8A8}" srcId="{F65FFA15-0C30-450A-9EE1-A5AD8C3F380F}" destId="{3DAFB8AD-078F-4D0B-9C6D-87F9C0C20D6D}" srcOrd="7" destOrd="0" parTransId="{4D36C0BC-61F3-46BC-B87F-5EC67F678863}" sibTransId="{D63D2457-7854-4388-8F0D-B0488B977DAE}"/>
    <dgm:cxn modelId="{FF617EC5-0104-40D7-BF00-10D351495D3D}" type="presOf" srcId="{56AB7D8E-770C-4137-A575-91AF9165E3B1}" destId="{0206DB85-DB04-47D5-B880-E05E82B1AE83}" srcOrd="0" destOrd="1" presId="urn:microsoft.com/office/officeart/2005/8/layout/process1"/>
    <dgm:cxn modelId="{C9D63D09-87A5-4D36-83D4-E2D0ECFF7FF6}" type="presOf" srcId="{8DF84A64-0EDE-4342-B8BD-AAC34C08513F}" destId="{73589FFF-B16C-433E-84BB-A57620DB86AE}" srcOrd="0" destOrd="5" presId="urn:microsoft.com/office/officeart/2005/8/layout/process1"/>
    <dgm:cxn modelId="{1312AB2B-D9F6-4660-806B-23566BBE2486}" type="presOf" srcId="{B3A71A83-A54B-4393-8CE3-007CB260B5B8}" destId="{E9D86AA3-016F-4AE2-BA87-9298815E874C}" srcOrd="0" destOrd="9" presId="urn:microsoft.com/office/officeart/2005/8/layout/process1"/>
    <dgm:cxn modelId="{4B2D3058-CB60-4068-9800-F889FDB5AD66}" type="presOf" srcId="{D4D492E8-6CDB-42A7-8002-8C8CFDCFC22E}" destId="{7BC1D7F1-BA4C-4D11-B52E-990509EE6B80}" srcOrd="1" destOrd="0" presId="urn:microsoft.com/office/officeart/2005/8/layout/process1"/>
    <dgm:cxn modelId="{10E83BE4-D7F8-4182-A708-26E7C2CD4BB3}" srcId="{ED831E31-4C9A-47AD-9E4B-429A054122D4}" destId="{5125A6D2-6120-4D6F-B560-0924191FA192}" srcOrd="4" destOrd="0" parTransId="{8D26040D-026B-4A30-AF51-637E554BDB96}" sibTransId="{781D9C09-0445-44E7-855C-4099DEBDBC7A}"/>
    <dgm:cxn modelId="{60F2B81E-8240-4295-8021-D4AD4E52E603}" srcId="{B8F352D6-A13B-432E-AA3C-DAF4633EF5DF}" destId="{C42CFAD1-490D-4A8B-A880-DA5E71FD01D8}" srcOrd="1" destOrd="0" parTransId="{62C11E89-3559-4E54-A8BB-03BF3CB9E6B7}" sibTransId="{728BE498-DC20-41E8-BA50-5FF029C9CB24}"/>
    <dgm:cxn modelId="{388F84C5-1ECF-4E35-886D-47EDD69027A3}" type="presOf" srcId="{5125A6D2-6120-4D6F-B560-0924191FA192}" destId="{0206DB85-DB04-47D5-B880-E05E82B1AE83}" srcOrd="0" destOrd="5" presId="urn:microsoft.com/office/officeart/2005/8/layout/process1"/>
    <dgm:cxn modelId="{B2D05FE3-6CD0-4635-BC92-E05F16B9A74A}" type="presOf" srcId="{BD47BA8B-BF2E-4365-B55C-E2145DB646FB}" destId="{7460E1F7-BF9C-4DEC-8B77-DE3AFD728534}" srcOrd="0" destOrd="0" presId="urn:microsoft.com/office/officeart/2005/8/layout/process1"/>
    <dgm:cxn modelId="{F1007BB4-D482-457D-BE49-E9B9E68B014F}" type="presOf" srcId="{728BE498-DC20-41E8-BA50-5FF029C9CB24}" destId="{40D82BD2-003A-46F0-BBA0-C220812C5A50}" srcOrd="0" destOrd="0" presId="urn:microsoft.com/office/officeart/2005/8/layout/process1"/>
    <dgm:cxn modelId="{AB0B7F5F-ABDA-4C99-B1BB-90753A4B5D97}" srcId="{ED831E31-4C9A-47AD-9E4B-429A054122D4}" destId="{E77D8D89-4B3E-4FD2-A528-D8A39A09187D}" srcOrd="1" destOrd="0" parTransId="{896D2921-0475-4ECA-BE6D-BFC4ED9B1C10}" sibTransId="{E34A4A38-CF2E-4783-A3CB-CF70D67F96CA}"/>
    <dgm:cxn modelId="{1026A8CA-FE0E-482F-B13B-E13D6446D008}" srcId="{C42CFAD1-490D-4A8B-A880-DA5E71FD01D8}" destId="{99916342-BAD6-4B68-AF4B-BC335E0C5186}" srcOrd="0" destOrd="0" parTransId="{73986A58-F623-4CE8-BD6A-5D1695C65456}" sibTransId="{D0CB6506-B0AD-4A3D-BFD5-9585D4D6E3E7}"/>
    <dgm:cxn modelId="{BD7C1EEC-A65C-41B8-9F1A-4A64039BB0E2}" srcId="{F65FFA15-0C30-450A-9EE1-A5AD8C3F380F}" destId="{8DF84A64-0EDE-4342-B8BD-AAC34C08513F}" srcOrd="4" destOrd="0" parTransId="{7567A3FB-383D-4A13-81AA-E12913A76419}" sibTransId="{19B8C922-D757-456F-ADB9-F3887C833ADB}"/>
    <dgm:cxn modelId="{587B56A8-D7F5-4067-8752-4E13AB2C3A5F}" srcId="{BD47BA8B-BF2E-4365-B55C-E2145DB646FB}" destId="{BFE460BB-440C-44E7-BCB6-AB0F65D8C30C}" srcOrd="0" destOrd="0" parTransId="{E42C05A3-E932-4C50-8EB7-C9A2AE5239B1}" sibTransId="{E9C8B439-52E6-4FFB-8535-F5026C79C1A9}"/>
    <dgm:cxn modelId="{3C229962-8E92-49CD-BF01-CDCAFA13A491}" type="presOf" srcId="{24EC26CC-1E5E-4520-958A-475D0A4D8AF5}" destId="{41645366-3961-49C7-920D-E76FADD5683A}" srcOrd="0" destOrd="5" presId="urn:microsoft.com/office/officeart/2005/8/layout/process1"/>
    <dgm:cxn modelId="{57F80357-63C3-4FB5-91D1-2180CB2640F6}" type="presOf" srcId="{09CE0354-FE67-489B-A375-CEB6E4523BC7}" destId="{73589FFF-B16C-433E-84BB-A57620DB86AE}" srcOrd="0" destOrd="4" presId="urn:microsoft.com/office/officeart/2005/8/layout/process1"/>
    <dgm:cxn modelId="{CBB65E81-404A-4EAC-9178-71148A38555E}" type="presOf" srcId="{EAA12F86-ADEC-4F68-86C2-AC172093866A}" destId="{1C2185E8-3604-4967-9B2D-0A290B2CE2E5}" srcOrd="0" destOrd="0" presId="urn:microsoft.com/office/officeart/2005/8/layout/process1"/>
    <dgm:cxn modelId="{E191F022-E376-4F3F-B056-2B13B9D6B2C0}" srcId="{5E1608EF-3F3E-42BB-B210-19588C9EED01}" destId="{B8747938-5CE3-43D7-A0F7-0AB3CE455FA7}" srcOrd="10" destOrd="0" parTransId="{F5B3CA83-6B90-44E1-8EDF-FD88D769DB84}" sibTransId="{77E86B75-BFED-4150-9782-9E2F731BDB9F}"/>
    <dgm:cxn modelId="{20CD0233-8F86-4142-9DAF-D66CD2341381}" srcId="{B8F352D6-A13B-432E-AA3C-DAF4633EF5DF}" destId="{5E1608EF-3F3E-42BB-B210-19588C9EED01}" srcOrd="3" destOrd="0" parTransId="{8B0580DE-072E-4DC1-9923-66E64461592B}" sibTransId="{C30D4515-B6B2-4C7A-B4D0-A4EF60B2DC09}"/>
    <dgm:cxn modelId="{377F9227-E3A3-4542-985C-D4E876500436}" srcId="{5E1608EF-3F3E-42BB-B210-19588C9EED01}" destId="{B3A71A83-A54B-4393-8CE3-007CB260B5B8}" srcOrd="8" destOrd="0" parTransId="{FA71059B-E803-470F-9474-56860D3649CC}" sibTransId="{F23ABD95-CAAB-44C1-B901-04628A9E2805}"/>
    <dgm:cxn modelId="{3736F249-99F3-4383-8A58-729FF871B5D5}" type="presOf" srcId="{7BD5FD31-EB1D-4E57-AE04-4B09CFD0FCFA}" destId="{E9D86AA3-016F-4AE2-BA87-9298815E874C}" srcOrd="0" destOrd="3" presId="urn:microsoft.com/office/officeart/2005/8/layout/process1"/>
    <dgm:cxn modelId="{DFD0F606-6F76-4823-86D2-E25F63D012A1}" type="presOf" srcId="{C42CFAD1-490D-4A8B-A880-DA5E71FD01D8}" destId="{41645366-3961-49C7-920D-E76FADD5683A}" srcOrd="0" destOrd="0" presId="urn:microsoft.com/office/officeart/2005/8/layout/process1"/>
    <dgm:cxn modelId="{04DDD8C5-D5FD-475C-BBA7-B2CD0F5E2B7F}" srcId="{5E1608EF-3F3E-42BB-B210-19588C9EED01}" destId="{363DF5AF-2C3C-4975-9352-2BBBE11D5193}" srcOrd="5" destOrd="0" parTransId="{4E03F294-B11C-4313-932F-B22285DB8C21}" sibTransId="{A823D1B0-BB27-40F8-8F8E-79886BEC2EAF}"/>
    <dgm:cxn modelId="{5F4659CB-0E2F-4F1D-A5D1-EC3558EACBBF}" type="presParOf" srcId="{19FAF47A-6756-4917-BA35-7E4020E0DEC3}" destId="{0206DB85-DB04-47D5-B880-E05E82B1AE83}" srcOrd="0" destOrd="0" presId="urn:microsoft.com/office/officeart/2005/8/layout/process1"/>
    <dgm:cxn modelId="{406AD92B-1E1F-4540-BC29-41A8102E021F}" type="presParOf" srcId="{19FAF47A-6756-4917-BA35-7E4020E0DEC3}" destId="{1C2185E8-3604-4967-9B2D-0A290B2CE2E5}" srcOrd="1" destOrd="0" presId="urn:microsoft.com/office/officeart/2005/8/layout/process1"/>
    <dgm:cxn modelId="{DA0F53B7-7617-4942-A2E0-E8C5F7EF7D39}" type="presParOf" srcId="{1C2185E8-3604-4967-9B2D-0A290B2CE2E5}" destId="{91DC3033-8B22-47F2-B981-9E951B70C1BC}" srcOrd="0" destOrd="0" presId="urn:microsoft.com/office/officeart/2005/8/layout/process1"/>
    <dgm:cxn modelId="{17B7451B-C4D7-4C4C-8FE3-0F37B48D779A}" type="presParOf" srcId="{19FAF47A-6756-4917-BA35-7E4020E0DEC3}" destId="{41645366-3961-49C7-920D-E76FADD5683A}" srcOrd="2" destOrd="0" presId="urn:microsoft.com/office/officeart/2005/8/layout/process1"/>
    <dgm:cxn modelId="{C57428B0-69B2-45C5-8AF1-7B9746A5096C}" type="presParOf" srcId="{19FAF47A-6756-4917-BA35-7E4020E0DEC3}" destId="{40D82BD2-003A-46F0-BBA0-C220812C5A50}" srcOrd="3" destOrd="0" presId="urn:microsoft.com/office/officeart/2005/8/layout/process1"/>
    <dgm:cxn modelId="{F3EF2CD3-5A39-439B-91D5-98B3FE754644}" type="presParOf" srcId="{40D82BD2-003A-46F0-BBA0-C220812C5A50}" destId="{F8DD4776-F2B5-4FF9-8A1A-F6FD301349A7}" srcOrd="0" destOrd="0" presId="urn:microsoft.com/office/officeart/2005/8/layout/process1"/>
    <dgm:cxn modelId="{4DCB6F18-1D35-48D7-98C5-609315B62549}" type="presParOf" srcId="{19FAF47A-6756-4917-BA35-7E4020E0DEC3}" destId="{7460E1F7-BF9C-4DEC-8B77-DE3AFD728534}" srcOrd="4" destOrd="0" presId="urn:microsoft.com/office/officeart/2005/8/layout/process1"/>
    <dgm:cxn modelId="{AC8AB445-C396-47B2-BBF1-4EF82B32FD6E}" type="presParOf" srcId="{19FAF47A-6756-4917-BA35-7E4020E0DEC3}" destId="{570A081B-7D46-45D1-A164-C0E9DC111170}" srcOrd="5" destOrd="0" presId="urn:microsoft.com/office/officeart/2005/8/layout/process1"/>
    <dgm:cxn modelId="{63C340DA-0CAB-4060-B943-34039984D4CA}" type="presParOf" srcId="{570A081B-7D46-45D1-A164-C0E9DC111170}" destId="{5092F52F-0440-48C8-A95A-F1D8D5D92D3B}" srcOrd="0" destOrd="0" presId="urn:microsoft.com/office/officeart/2005/8/layout/process1"/>
    <dgm:cxn modelId="{7170FB7A-649C-47E3-8AC4-31219C4A673E}" type="presParOf" srcId="{19FAF47A-6756-4917-BA35-7E4020E0DEC3}" destId="{E9D86AA3-016F-4AE2-BA87-9298815E874C}" srcOrd="6" destOrd="0" presId="urn:microsoft.com/office/officeart/2005/8/layout/process1"/>
    <dgm:cxn modelId="{6935B2CF-DCE1-4087-A30C-6E3AE0F24B90}" type="presParOf" srcId="{19FAF47A-6756-4917-BA35-7E4020E0DEC3}" destId="{86838F18-AD2C-4FB7-B60F-4AFBAB4DA913}" srcOrd="7" destOrd="0" presId="urn:microsoft.com/office/officeart/2005/8/layout/process1"/>
    <dgm:cxn modelId="{29168FE8-D762-45D0-A9FB-2356E140597D}" type="presParOf" srcId="{86838F18-AD2C-4FB7-B60F-4AFBAB4DA913}" destId="{15FAFD23-2F12-46DD-A4A5-6E86113E6FF6}" srcOrd="0" destOrd="0" presId="urn:microsoft.com/office/officeart/2005/8/layout/process1"/>
    <dgm:cxn modelId="{38B104B5-69B0-4748-AEE0-76C3A5260187}" type="presParOf" srcId="{19FAF47A-6756-4917-BA35-7E4020E0DEC3}" destId="{73589FFF-B16C-433E-84BB-A57620DB86AE}" srcOrd="8" destOrd="0" presId="urn:microsoft.com/office/officeart/2005/8/layout/process1"/>
    <dgm:cxn modelId="{CA998C13-C472-4450-84DA-108952C1BB66}" type="presParOf" srcId="{19FAF47A-6756-4917-BA35-7E4020E0DEC3}" destId="{1A4BBA33-708C-413D-89A5-E1E80356D362}" srcOrd="9" destOrd="0" presId="urn:microsoft.com/office/officeart/2005/8/layout/process1"/>
    <dgm:cxn modelId="{EFAEB5D8-10DA-4AF8-A0EE-A0F242113700}" type="presParOf" srcId="{1A4BBA33-708C-413D-89A5-E1E80356D362}" destId="{7BC1D7F1-BA4C-4D11-B52E-990509EE6B80}" srcOrd="0" destOrd="0" presId="urn:microsoft.com/office/officeart/2005/8/layout/process1"/>
    <dgm:cxn modelId="{8E99B948-238E-4D00-ADF1-9276D5BDF157}" type="presParOf" srcId="{19FAF47A-6756-4917-BA35-7E4020E0DEC3}" destId="{02B4FAB9-37E1-4BCA-91D2-7BFA82E62D99}"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6DB85-DB04-47D5-B880-E05E82B1AE83}">
      <dsp:nvSpPr>
        <dsp:cNvPr id="0" name=""/>
        <dsp:cNvSpPr/>
      </dsp:nvSpPr>
      <dsp:spPr>
        <a:xfrm>
          <a:off x="0" y="0"/>
          <a:ext cx="1412297" cy="3998423"/>
        </a:xfrm>
        <a:prstGeom prst="roundRect">
          <a:avLst>
            <a:gd name="adj" fmla="val 10000"/>
          </a:avLst>
        </a:prstGeom>
        <a:solidFill>
          <a:srgbClr val="C0BDA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t" anchorCtr="0">
          <a:noAutofit/>
        </a:bodyPr>
        <a:lstStyle/>
        <a:p>
          <a:pPr lvl="0" algn="l" defTabSz="488950">
            <a:lnSpc>
              <a:spcPct val="90000"/>
            </a:lnSpc>
            <a:spcBef>
              <a:spcPct val="0"/>
            </a:spcBef>
            <a:spcAft>
              <a:spcPct val="35000"/>
            </a:spcAft>
          </a:pPr>
          <a:r>
            <a:rPr lang="en-US" sz="1100" b="1" kern="1200" dirty="0" smtClean="0"/>
            <a:t>Informal Liaison</a:t>
          </a:r>
          <a:endParaRPr lang="en-US" sz="1100" b="1" kern="1200" dirty="0"/>
        </a:p>
        <a:p>
          <a:pPr marL="57150" lvl="1" indent="-57150" algn="l" defTabSz="444500">
            <a:lnSpc>
              <a:spcPct val="90000"/>
            </a:lnSpc>
            <a:spcBef>
              <a:spcPct val="0"/>
            </a:spcBef>
            <a:spcAft>
              <a:spcPct val="15000"/>
            </a:spcAft>
            <a:buChar char="••"/>
          </a:pPr>
          <a:r>
            <a:rPr lang="en-US" sz="1000" kern="1200" dirty="0" smtClean="0"/>
            <a:t>Understand your tech</a:t>
          </a:r>
          <a:endParaRPr lang="en-US" sz="1000" kern="1200" dirty="0"/>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smtClean="0"/>
            <a:t>Understand what your needs are</a:t>
          </a:r>
          <a:endParaRPr lang="en-US" sz="1000" kern="1200" dirty="0"/>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smtClean="0"/>
            <a:t>Determine if Army can meet needs</a:t>
          </a:r>
          <a:endParaRPr lang="en-US" sz="1000" kern="1200" dirty="0"/>
        </a:p>
      </dsp:txBody>
      <dsp:txXfrm>
        <a:off x="41365" y="41365"/>
        <a:ext cx="1329567" cy="3915693"/>
      </dsp:txXfrm>
    </dsp:sp>
    <dsp:sp modelId="{1C2185E8-3604-4967-9B2D-0A290B2CE2E5}">
      <dsp:nvSpPr>
        <dsp:cNvPr id="0" name=""/>
        <dsp:cNvSpPr/>
      </dsp:nvSpPr>
      <dsp:spPr>
        <a:xfrm>
          <a:off x="1553527" y="1824086"/>
          <a:ext cx="299407" cy="350249"/>
        </a:xfrm>
        <a:prstGeom prst="rightArrow">
          <a:avLst>
            <a:gd name="adj1" fmla="val 60000"/>
            <a:gd name="adj2" fmla="val 50000"/>
          </a:avLst>
        </a:prstGeom>
        <a:gradFill rotWithShape="0">
          <a:gsLst>
            <a:gs pos="0">
              <a:schemeClr val="accent6">
                <a:tint val="60000"/>
                <a:hueOff val="0"/>
                <a:satOff val="0"/>
                <a:lumOff val="0"/>
                <a:alphaOff val="0"/>
                <a:lumMod val="110000"/>
                <a:satMod val="105000"/>
                <a:tint val="67000"/>
              </a:schemeClr>
            </a:gs>
            <a:gs pos="50000">
              <a:schemeClr val="accent6">
                <a:tint val="60000"/>
                <a:hueOff val="0"/>
                <a:satOff val="0"/>
                <a:lumOff val="0"/>
                <a:alphaOff val="0"/>
                <a:lumMod val="105000"/>
                <a:satMod val="103000"/>
                <a:tint val="73000"/>
              </a:schemeClr>
            </a:gs>
            <a:gs pos="100000">
              <a:schemeClr val="accent6">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553527" y="1894136"/>
        <a:ext cx="209585" cy="210149"/>
      </dsp:txXfrm>
    </dsp:sp>
    <dsp:sp modelId="{41645366-3961-49C7-920D-E76FADD5683A}">
      <dsp:nvSpPr>
        <dsp:cNvPr id="0" name=""/>
        <dsp:cNvSpPr/>
      </dsp:nvSpPr>
      <dsp:spPr>
        <a:xfrm>
          <a:off x="1977216" y="0"/>
          <a:ext cx="1412297" cy="3998423"/>
        </a:xfrm>
        <a:prstGeom prst="roundRect">
          <a:avLst>
            <a:gd name="adj" fmla="val 10000"/>
          </a:avLst>
        </a:prstGeom>
        <a:solidFill>
          <a:srgbClr val="C0BDA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t" anchorCtr="0">
          <a:noAutofit/>
        </a:bodyPr>
        <a:lstStyle/>
        <a:p>
          <a:pPr lvl="0" algn="l" defTabSz="622300">
            <a:lnSpc>
              <a:spcPct val="90000"/>
            </a:lnSpc>
            <a:spcBef>
              <a:spcPct val="0"/>
            </a:spcBef>
            <a:spcAft>
              <a:spcPct val="35000"/>
            </a:spcAft>
          </a:pPr>
          <a:r>
            <a:rPr lang="en-US" sz="1100" b="1" kern="1200" dirty="0" smtClean="0"/>
            <a:t>Scoping</a:t>
          </a:r>
          <a:endParaRPr lang="en-US" sz="1100" b="1" kern="1200" dirty="0"/>
        </a:p>
        <a:p>
          <a:pPr marL="0" marR="0" lvl="0" indent="0" algn="l" defTabSz="914400" eaLnBrk="1" fontAlgn="auto" latinLnBrk="0" hangingPunct="1">
            <a:lnSpc>
              <a:spcPct val="100000"/>
            </a:lnSpc>
            <a:spcBef>
              <a:spcPct val="0"/>
            </a:spcBef>
            <a:spcAft>
              <a:spcPts val="0"/>
            </a:spcAft>
            <a:buClrTx/>
            <a:buSzTx/>
            <a:buFontTx/>
            <a:buChar char="••"/>
            <a:tabLst/>
            <a:defRPr/>
          </a:pPr>
          <a:r>
            <a:rPr lang="en-US" sz="1000" kern="1200" dirty="0" smtClean="0"/>
            <a:t>Assign a point of contact at 1 </a:t>
          </a:r>
          <a:r>
            <a:rPr lang="en-US" sz="1000" kern="1200" dirty="0" err="1" smtClean="0"/>
            <a:t>Armd</a:t>
          </a:r>
          <a:r>
            <a:rPr lang="en-US" sz="1000" kern="1200" dirty="0" smtClean="0"/>
            <a:t> Regt</a:t>
          </a:r>
          <a:endParaRPr lang="en-US" sz="1000" kern="1200" dirty="0"/>
        </a:p>
        <a:p>
          <a:pPr marL="0" marR="0" lvl="0" indent="0" algn="l" defTabSz="914400" eaLnBrk="1" fontAlgn="auto" latinLnBrk="0" hangingPunct="1">
            <a:lnSpc>
              <a:spcPct val="100000"/>
            </a:lnSpc>
            <a:spcBef>
              <a:spcPct val="0"/>
            </a:spcBef>
            <a:spcAft>
              <a:spcPts val="0"/>
            </a:spcAft>
            <a:buClrTx/>
            <a:buSzTx/>
            <a:buFontTx/>
            <a:buChar char="••"/>
            <a:tabLst/>
            <a:defRPr/>
          </a:pPr>
          <a:endParaRPr lang="en-US" sz="1000" kern="1200" dirty="0"/>
        </a:p>
        <a:p>
          <a:pPr marL="0" marR="0" lvl="0" indent="0" algn="l" defTabSz="914400" eaLnBrk="1" fontAlgn="auto" latinLnBrk="0" hangingPunct="1">
            <a:lnSpc>
              <a:spcPct val="100000"/>
            </a:lnSpc>
            <a:spcBef>
              <a:spcPct val="0"/>
            </a:spcBef>
            <a:spcAft>
              <a:spcPts val="0"/>
            </a:spcAft>
            <a:buClrTx/>
            <a:buSzTx/>
            <a:buFontTx/>
            <a:buChar char="••"/>
            <a:tabLst/>
            <a:defRPr/>
          </a:pPr>
          <a:r>
            <a:rPr lang="en-US" sz="1000" kern="1200" dirty="0" smtClean="0"/>
            <a:t>Industry site visit by 1 </a:t>
          </a:r>
          <a:r>
            <a:rPr lang="en-US" sz="1000" kern="1200" dirty="0" err="1" smtClean="0"/>
            <a:t>Armd</a:t>
          </a:r>
          <a:r>
            <a:rPr lang="en-US" sz="1000" kern="1200" dirty="0" smtClean="0"/>
            <a:t> Regt / G58</a:t>
          </a:r>
          <a:endParaRPr lang="en-US" sz="1000" kern="1200" dirty="0"/>
        </a:p>
        <a:p>
          <a:pPr marL="0" marR="0" lvl="0" indent="0" algn="l" defTabSz="914400" eaLnBrk="1" fontAlgn="auto" latinLnBrk="0" hangingPunct="1">
            <a:lnSpc>
              <a:spcPct val="100000"/>
            </a:lnSpc>
            <a:spcBef>
              <a:spcPct val="0"/>
            </a:spcBef>
            <a:spcAft>
              <a:spcPts val="0"/>
            </a:spcAft>
            <a:buClrTx/>
            <a:buSzTx/>
            <a:buFontTx/>
            <a:buChar char="••"/>
            <a:tabLst/>
            <a:defRPr/>
          </a:pPr>
          <a:endParaRPr lang="en-US" sz="1000" kern="1200" dirty="0"/>
        </a:p>
        <a:p>
          <a:pPr marL="0" marR="0" lvl="0" indent="0" algn="l" defTabSz="914400" eaLnBrk="1" fontAlgn="auto" latinLnBrk="0" hangingPunct="1">
            <a:lnSpc>
              <a:spcPct val="100000"/>
            </a:lnSpc>
            <a:spcBef>
              <a:spcPct val="0"/>
            </a:spcBef>
            <a:spcAft>
              <a:spcPts val="0"/>
            </a:spcAft>
            <a:buClrTx/>
            <a:buSzTx/>
            <a:buFontTx/>
            <a:buChar char="••"/>
            <a:tabLst/>
            <a:defRPr/>
          </a:pPr>
          <a:r>
            <a:rPr lang="en-US" sz="1000" kern="1200" dirty="0" smtClean="0"/>
            <a:t>Co-develop concept for test</a:t>
          </a:r>
          <a:endParaRPr lang="en-US" sz="1000" kern="1200" dirty="0"/>
        </a:p>
        <a:p>
          <a:pPr marL="0" marR="0" lvl="0" indent="0" algn="l" defTabSz="914400" eaLnBrk="1" fontAlgn="auto" latinLnBrk="0" hangingPunct="1">
            <a:lnSpc>
              <a:spcPct val="100000"/>
            </a:lnSpc>
            <a:spcBef>
              <a:spcPct val="0"/>
            </a:spcBef>
            <a:spcAft>
              <a:spcPts val="0"/>
            </a:spcAft>
            <a:buClrTx/>
            <a:buSzTx/>
            <a:buFontTx/>
            <a:buChar char="••"/>
            <a:tabLst/>
            <a:defRPr/>
          </a:pPr>
          <a:endParaRPr lang="en-US" sz="1000" kern="1200" dirty="0"/>
        </a:p>
        <a:p>
          <a:pPr marL="0" marR="0" lvl="0" indent="0" algn="l" defTabSz="914400" eaLnBrk="1" fontAlgn="auto" latinLnBrk="0" hangingPunct="1">
            <a:lnSpc>
              <a:spcPct val="100000"/>
            </a:lnSpc>
            <a:spcBef>
              <a:spcPct val="0"/>
            </a:spcBef>
            <a:spcAft>
              <a:spcPts val="0"/>
            </a:spcAft>
            <a:buClrTx/>
            <a:buSzTx/>
            <a:buFontTx/>
            <a:buChar char="••"/>
            <a:tabLst/>
            <a:defRPr/>
          </a:pPr>
          <a:r>
            <a:rPr lang="en-US" sz="1000" kern="1200" dirty="0" smtClean="0"/>
            <a:t>Co-develop Measures of Effectiveness (MOEs) and Technical Performance Measures (TPMs)</a:t>
          </a:r>
          <a:endParaRPr lang="en-US" sz="1000" kern="1200" dirty="0"/>
        </a:p>
        <a:p>
          <a:pPr marL="0" marR="0" lvl="0" indent="0" algn="l" defTabSz="914400" eaLnBrk="1" fontAlgn="auto" latinLnBrk="0" hangingPunct="1">
            <a:lnSpc>
              <a:spcPct val="100000"/>
            </a:lnSpc>
            <a:spcBef>
              <a:spcPct val="0"/>
            </a:spcBef>
            <a:spcAft>
              <a:spcPts val="0"/>
            </a:spcAft>
            <a:buClrTx/>
            <a:buSzTx/>
            <a:buFontTx/>
            <a:buChar char="••"/>
            <a:tabLst/>
            <a:defRPr/>
          </a:pPr>
          <a:endParaRPr lang="en-US" sz="1000" kern="1200" dirty="0"/>
        </a:p>
        <a:p>
          <a:pPr marL="0" marR="0" lvl="0" indent="0" algn="l" defTabSz="914400" eaLnBrk="1" fontAlgn="auto" latinLnBrk="0" hangingPunct="1">
            <a:lnSpc>
              <a:spcPct val="100000"/>
            </a:lnSpc>
            <a:spcBef>
              <a:spcPct val="0"/>
            </a:spcBef>
            <a:spcAft>
              <a:spcPts val="0"/>
            </a:spcAft>
            <a:buClrTx/>
            <a:buSzTx/>
            <a:buFontTx/>
            <a:buChar char="••"/>
            <a:tabLst/>
            <a:defRPr/>
          </a:pPr>
          <a:r>
            <a:rPr lang="en-US" sz="1000" kern="1200" dirty="0" smtClean="0"/>
            <a:t>Approvals, if required (</a:t>
          </a:r>
          <a:r>
            <a:rPr lang="en-US" sz="1000" kern="1200" dirty="0" err="1" smtClean="0"/>
            <a:t>Landworthiness</a:t>
          </a:r>
          <a:r>
            <a:rPr lang="en-US" sz="1000" kern="1200" dirty="0" smtClean="0"/>
            <a:t>, Airworthiness, spectrum)</a:t>
          </a:r>
          <a:endParaRPr lang="en-US" sz="1000" kern="1200" dirty="0"/>
        </a:p>
      </dsp:txBody>
      <dsp:txXfrm>
        <a:off x="2018581" y="41365"/>
        <a:ext cx="1329567" cy="3915693"/>
      </dsp:txXfrm>
    </dsp:sp>
    <dsp:sp modelId="{40D82BD2-003A-46F0-BBA0-C220812C5A50}">
      <dsp:nvSpPr>
        <dsp:cNvPr id="0" name=""/>
        <dsp:cNvSpPr/>
      </dsp:nvSpPr>
      <dsp:spPr>
        <a:xfrm>
          <a:off x="3530744" y="1824086"/>
          <a:ext cx="299407" cy="350249"/>
        </a:xfrm>
        <a:prstGeom prst="rightArrow">
          <a:avLst>
            <a:gd name="adj1" fmla="val 60000"/>
            <a:gd name="adj2" fmla="val 50000"/>
          </a:avLst>
        </a:prstGeom>
        <a:gradFill rotWithShape="0">
          <a:gsLst>
            <a:gs pos="0">
              <a:schemeClr val="accent6">
                <a:tint val="60000"/>
                <a:hueOff val="0"/>
                <a:satOff val="0"/>
                <a:lumOff val="0"/>
                <a:alphaOff val="0"/>
                <a:lumMod val="110000"/>
                <a:satMod val="105000"/>
                <a:tint val="67000"/>
              </a:schemeClr>
            </a:gs>
            <a:gs pos="50000">
              <a:schemeClr val="accent6">
                <a:tint val="60000"/>
                <a:hueOff val="0"/>
                <a:satOff val="0"/>
                <a:lumOff val="0"/>
                <a:alphaOff val="0"/>
                <a:lumMod val="105000"/>
                <a:satMod val="103000"/>
                <a:tint val="73000"/>
              </a:schemeClr>
            </a:gs>
            <a:gs pos="100000">
              <a:schemeClr val="accent6">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530744" y="1894136"/>
        <a:ext cx="209585" cy="210149"/>
      </dsp:txXfrm>
    </dsp:sp>
    <dsp:sp modelId="{7460E1F7-BF9C-4DEC-8B77-DE3AFD728534}">
      <dsp:nvSpPr>
        <dsp:cNvPr id="0" name=""/>
        <dsp:cNvSpPr/>
      </dsp:nvSpPr>
      <dsp:spPr>
        <a:xfrm>
          <a:off x="3954433" y="0"/>
          <a:ext cx="1412297" cy="3998423"/>
        </a:xfrm>
        <a:prstGeom prst="roundRect">
          <a:avLst>
            <a:gd name="adj" fmla="val 10000"/>
          </a:avLst>
        </a:prstGeom>
        <a:solidFill>
          <a:srgbClr val="C0BDA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t>Land Forces International Land Defence Exposition 2026</a:t>
          </a:r>
          <a:endParaRPr lang="en-US" sz="1500" b="1" kern="1200" dirty="0"/>
        </a:p>
        <a:p>
          <a:pPr marL="114300" lvl="1" indent="-114300" algn="l" defTabSz="533400">
            <a:lnSpc>
              <a:spcPct val="90000"/>
            </a:lnSpc>
            <a:spcBef>
              <a:spcPct val="0"/>
            </a:spcBef>
            <a:spcAft>
              <a:spcPct val="15000"/>
            </a:spcAft>
            <a:buChar char="••"/>
          </a:pPr>
          <a:r>
            <a:rPr lang="en-US" sz="1200" kern="1200" dirty="0" smtClean="0"/>
            <a:t>6-8 Oct 26</a:t>
          </a:r>
          <a:endParaRPr lang="en-US" sz="1200" kern="1200" dirty="0"/>
        </a:p>
      </dsp:txBody>
      <dsp:txXfrm>
        <a:off x="3995798" y="41365"/>
        <a:ext cx="1329567" cy="3915693"/>
      </dsp:txXfrm>
    </dsp:sp>
    <dsp:sp modelId="{570A081B-7D46-45D1-A164-C0E9DC111170}">
      <dsp:nvSpPr>
        <dsp:cNvPr id="0" name=""/>
        <dsp:cNvSpPr/>
      </dsp:nvSpPr>
      <dsp:spPr>
        <a:xfrm>
          <a:off x="5507961" y="1824086"/>
          <a:ext cx="299407" cy="350249"/>
        </a:xfrm>
        <a:prstGeom prst="rightArrow">
          <a:avLst>
            <a:gd name="adj1" fmla="val 60000"/>
            <a:gd name="adj2" fmla="val 50000"/>
          </a:avLst>
        </a:prstGeom>
        <a:gradFill rotWithShape="0">
          <a:gsLst>
            <a:gs pos="0">
              <a:schemeClr val="accent6">
                <a:tint val="60000"/>
                <a:hueOff val="0"/>
                <a:satOff val="0"/>
                <a:lumOff val="0"/>
                <a:alphaOff val="0"/>
                <a:lumMod val="110000"/>
                <a:satMod val="105000"/>
                <a:tint val="67000"/>
              </a:schemeClr>
            </a:gs>
            <a:gs pos="50000">
              <a:schemeClr val="accent6">
                <a:tint val="60000"/>
                <a:hueOff val="0"/>
                <a:satOff val="0"/>
                <a:lumOff val="0"/>
                <a:alphaOff val="0"/>
                <a:lumMod val="105000"/>
                <a:satMod val="103000"/>
                <a:tint val="73000"/>
              </a:schemeClr>
            </a:gs>
            <a:gs pos="100000">
              <a:schemeClr val="accent6">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507961" y="1894136"/>
        <a:ext cx="209585" cy="210149"/>
      </dsp:txXfrm>
    </dsp:sp>
    <dsp:sp modelId="{E9D86AA3-016F-4AE2-BA87-9298815E874C}">
      <dsp:nvSpPr>
        <dsp:cNvPr id="0" name=""/>
        <dsp:cNvSpPr/>
      </dsp:nvSpPr>
      <dsp:spPr>
        <a:xfrm>
          <a:off x="5931650" y="0"/>
          <a:ext cx="1412297" cy="3998423"/>
        </a:xfrm>
        <a:prstGeom prst="roundRect">
          <a:avLst>
            <a:gd name="adj" fmla="val 10000"/>
          </a:avLst>
        </a:prstGeom>
        <a:solidFill>
          <a:srgbClr val="C0BDA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t" anchorCtr="0">
          <a:noAutofit/>
        </a:bodyPr>
        <a:lstStyle/>
        <a:p>
          <a:pPr lvl="0" algn="l" defTabSz="622300">
            <a:lnSpc>
              <a:spcPct val="90000"/>
            </a:lnSpc>
            <a:spcBef>
              <a:spcPct val="0"/>
            </a:spcBef>
            <a:spcAft>
              <a:spcPct val="35000"/>
            </a:spcAft>
          </a:pPr>
          <a:r>
            <a:rPr lang="en-US" sz="1400" b="1" kern="1200" dirty="0" smtClean="0"/>
            <a:t>Final Prep</a:t>
          </a:r>
          <a:endParaRPr lang="en-US" sz="1400" b="1" kern="1200" dirty="0"/>
        </a:p>
        <a:p>
          <a:pPr marL="57150" lvl="1" indent="-57150" algn="l" defTabSz="444500">
            <a:lnSpc>
              <a:spcPct val="90000"/>
            </a:lnSpc>
            <a:spcBef>
              <a:spcPct val="0"/>
            </a:spcBef>
            <a:spcAft>
              <a:spcPct val="15000"/>
            </a:spcAft>
            <a:buChar char="••"/>
          </a:pPr>
          <a:r>
            <a:rPr lang="en-US" sz="1000" kern="1200" dirty="0" smtClean="0"/>
            <a:t>Logistics</a:t>
          </a:r>
          <a:endParaRPr lang="en-US" sz="1000" kern="1200" dirty="0"/>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smtClean="0"/>
            <a:t>Access</a:t>
          </a:r>
          <a:endParaRPr lang="en-US" sz="1000" kern="1200" dirty="0"/>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smtClean="0"/>
            <a:t>Travel</a:t>
          </a:r>
          <a:endParaRPr lang="en-US" sz="1000" kern="1200" dirty="0"/>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smtClean="0"/>
            <a:t>Preparation</a:t>
          </a:r>
          <a:endParaRPr lang="en-US" sz="1000" kern="1200" dirty="0"/>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err="1" smtClean="0"/>
            <a:t>Familiarisation</a:t>
          </a:r>
          <a:endParaRPr lang="en-US" sz="1000" kern="1200" dirty="0"/>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smtClean="0"/>
            <a:t>Work-up</a:t>
          </a:r>
          <a:endParaRPr lang="en-US" sz="1000" kern="1200" dirty="0"/>
        </a:p>
      </dsp:txBody>
      <dsp:txXfrm>
        <a:off x="5973015" y="41365"/>
        <a:ext cx="1329567" cy="3915693"/>
      </dsp:txXfrm>
    </dsp:sp>
    <dsp:sp modelId="{86838F18-AD2C-4FB7-B60F-4AFBAB4DA913}">
      <dsp:nvSpPr>
        <dsp:cNvPr id="0" name=""/>
        <dsp:cNvSpPr/>
      </dsp:nvSpPr>
      <dsp:spPr>
        <a:xfrm>
          <a:off x="7485178" y="1824086"/>
          <a:ext cx="299407" cy="350249"/>
        </a:xfrm>
        <a:prstGeom prst="rightArrow">
          <a:avLst>
            <a:gd name="adj1" fmla="val 60000"/>
            <a:gd name="adj2" fmla="val 50000"/>
          </a:avLst>
        </a:prstGeom>
        <a:gradFill rotWithShape="0">
          <a:gsLst>
            <a:gs pos="0">
              <a:schemeClr val="accent6">
                <a:tint val="60000"/>
                <a:hueOff val="0"/>
                <a:satOff val="0"/>
                <a:lumOff val="0"/>
                <a:alphaOff val="0"/>
                <a:lumMod val="110000"/>
                <a:satMod val="105000"/>
                <a:tint val="67000"/>
              </a:schemeClr>
            </a:gs>
            <a:gs pos="50000">
              <a:schemeClr val="accent6">
                <a:tint val="60000"/>
                <a:hueOff val="0"/>
                <a:satOff val="0"/>
                <a:lumOff val="0"/>
                <a:alphaOff val="0"/>
                <a:lumMod val="105000"/>
                <a:satMod val="103000"/>
                <a:tint val="73000"/>
              </a:schemeClr>
            </a:gs>
            <a:gs pos="100000">
              <a:schemeClr val="accent6">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7485178" y="1894136"/>
        <a:ext cx="209585" cy="210149"/>
      </dsp:txXfrm>
    </dsp:sp>
    <dsp:sp modelId="{73589FFF-B16C-433E-84BB-A57620DB86AE}">
      <dsp:nvSpPr>
        <dsp:cNvPr id="0" name=""/>
        <dsp:cNvSpPr/>
      </dsp:nvSpPr>
      <dsp:spPr>
        <a:xfrm>
          <a:off x="7908867" y="0"/>
          <a:ext cx="1412297" cy="3998423"/>
        </a:xfrm>
        <a:prstGeom prst="roundRect">
          <a:avLst>
            <a:gd name="adj" fmla="val 10000"/>
          </a:avLst>
        </a:prstGeom>
        <a:solidFill>
          <a:srgbClr val="C0BDA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t" anchorCtr="0">
          <a:noAutofit/>
        </a:bodyPr>
        <a:lstStyle/>
        <a:p>
          <a:pPr lvl="0" algn="l" defTabSz="622300">
            <a:lnSpc>
              <a:spcPct val="90000"/>
            </a:lnSpc>
            <a:spcBef>
              <a:spcPct val="0"/>
            </a:spcBef>
            <a:spcAft>
              <a:spcPct val="35000"/>
            </a:spcAft>
          </a:pPr>
          <a:r>
            <a:rPr lang="en-US" sz="1400" b="1" kern="1200" dirty="0" smtClean="0"/>
            <a:t>Execution</a:t>
          </a:r>
          <a:endParaRPr lang="en-US" sz="1400" b="1" kern="1200" dirty="0"/>
        </a:p>
        <a:p>
          <a:pPr marL="57150" lvl="1" indent="-57150" algn="l" defTabSz="444500">
            <a:lnSpc>
              <a:spcPct val="90000"/>
            </a:lnSpc>
            <a:spcBef>
              <a:spcPct val="0"/>
            </a:spcBef>
            <a:spcAft>
              <a:spcPct val="15000"/>
            </a:spcAft>
            <a:buChar char="••"/>
          </a:pPr>
          <a:r>
            <a:rPr lang="en-US" sz="1000" kern="1200" dirty="0" smtClean="0"/>
            <a:t>1 </a:t>
          </a:r>
          <a:r>
            <a:rPr lang="en-US" sz="1000" kern="1200" dirty="0" err="1" smtClean="0"/>
            <a:t>Armd</a:t>
          </a:r>
          <a:r>
            <a:rPr lang="en-US" sz="1000" kern="1200" dirty="0" smtClean="0"/>
            <a:t> Regt with G58 supporting</a:t>
          </a:r>
          <a:endParaRPr lang="en-US" sz="1000" kern="1200" dirty="0"/>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smtClean="0"/>
            <a:t>Gather data</a:t>
          </a:r>
          <a:endParaRPr lang="en-US" sz="1000" kern="1200" dirty="0"/>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smtClean="0"/>
            <a:t>Stretch goals</a:t>
          </a:r>
          <a:endParaRPr lang="en-US" sz="1000" kern="1200" dirty="0"/>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smtClean="0"/>
            <a:t>Daily feedback and planning, as required</a:t>
          </a:r>
          <a:endParaRPr lang="en-US" sz="10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7950232" y="41365"/>
        <a:ext cx="1329567" cy="3915693"/>
      </dsp:txXfrm>
    </dsp:sp>
    <dsp:sp modelId="{1A4BBA33-708C-413D-89A5-E1E80356D362}">
      <dsp:nvSpPr>
        <dsp:cNvPr id="0" name=""/>
        <dsp:cNvSpPr/>
      </dsp:nvSpPr>
      <dsp:spPr>
        <a:xfrm>
          <a:off x="9462394" y="1824086"/>
          <a:ext cx="299407" cy="350249"/>
        </a:xfrm>
        <a:prstGeom prst="rightArrow">
          <a:avLst>
            <a:gd name="adj1" fmla="val 60000"/>
            <a:gd name="adj2" fmla="val 50000"/>
          </a:avLst>
        </a:prstGeom>
        <a:gradFill rotWithShape="0">
          <a:gsLst>
            <a:gs pos="0">
              <a:schemeClr val="accent6">
                <a:tint val="60000"/>
                <a:hueOff val="0"/>
                <a:satOff val="0"/>
                <a:lumOff val="0"/>
                <a:alphaOff val="0"/>
                <a:lumMod val="110000"/>
                <a:satMod val="105000"/>
                <a:tint val="67000"/>
              </a:schemeClr>
            </a:gs>
            <a:gs pos="50000">
              <a:schemeClr val="accent6">
                <a:tint val="60000"/>
                <a:hueOff val="0"/>
                <a:satOff val="0"/>
                <a:lumOff val="0"/>
                <a:alphaOff val="0"/>
                <a:lumMod val="105000"/>
                <a:satMod val="103000"/>
                <a:tint val="73000"/>
              </a:schemeClr>
            </a:gs>
            <a:gs pos="100000">
              <a:schemeClr val="accent6">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9462394" y="1894136"/>
        <a:ext cx="209585" cy="210149"/>
      </dsp:txXfrm>
    </dsp:sp>
    <dsp:sp modelId="{02B4FAB9-37E1-4BCA-91D2-7BFA82E62D99}">
      <dsp:nvSpPr>
        <dsp:cNvPr id="0" name=""/>
        <dsp:cNvSpPr/>
      </dsp:nvSpPr>
      <dsp:spPr>
        <a:xfrm>
          <a:off x="9886084" y="0"/>
          <a:ext cx="1412297" cy="3998423"/>
        </a:xfrm>
        <a:prstGeom prst="roundRect">
          <a:avLst>
            <a:gd name="adj" fmla="val 10000"/>
          </a:avLst>
        </a:prstGeom>
        <a:solidFill>
          <a:srgbClr val="C0BDA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t" anchorCtr="0">
          <a:noAutofit/>
        </a:bodyPr>
        <a:lstStyle/>
        <a:p>
          <a:pPr lvl="0" algn="l" defTabSz="666750">
            <a:lnSpc>
              <a:spcPct val="90000"/>
            </a:lnSpc>
            <a:spcBef>
              <a:spcPct val="0"/>
            </a:spcBef>
            <a:spcAft>
              <a:spcPct val="35000"/>
            </a:spcAft>
          </a:pPr>
          <a:r>
            <a:rPr lang="en-US" sz="1500" b="1" kern="1200" dirty="0" smtClean="0"/>
            <a:t>Reporting</a:t>
          </a:r>
          <a:endParaRPr lang="en-US" sz="1500" b="1" kern="1200" dirty="0"/>
        </a:p>
        <a:p>
          <a:pPr marL="57150" lvl="1" indent="-57150" algn="l" defTabSz="444500">
            <a:lnSpc>
              <a:spcPct val="90000"/>
            </a:lnSpc>
            <a:spcBef>
              <a:spcPct val="0"/>
            </a:spcBef>
            <a:spcAft>
              <a:spcPct val="15000"/>
            </a:spcAft>
            <a:buChar char="••"/>
          </a:pPr>
          <a:r>
            <a:rPr lang="en-US" sz="1000" kern="1200" dirty="0" smtClean="0"/>
            <a:t>Warfighter Report</a:t>
          </a:r>
          <a:endParaRPr lang="en-US" sz="1000" kern="1200" dirty="0"/>
        </a:p>
      </dsp:txBody>
      <dsp:txXfrm>
        <a:off x="9927449" y="41365"/>
        <a:ext cx="1329567" cy="39156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736B1-416D-4299-B392-D7A3461145BD}" type="datetimeFigureOut">
              <a:rPr lang="en-AU" smtClean="0"/>
              <a:t>10/07/2026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3E422-FB47-4EF7-9B67-003C938C02B2}" type="slidenum">
              <a:rPr lang="en-AU" smtClean="0"/>
              <a:t>‹#›</a:t>
            </a:fld>
            <a:endParaRPr lang="en-AU"/>
          </a:p>
        </p:txBody>
      </p:sp>
    </p:spTree>
    <p:extLst>
      <p:ext uri="{BB962C8B-B14F-4D97-AF65-F5344CB8AC3E}">
        <p14:creationId xmlns:p14="http://schemas.microsoft.com/office/powerpoint/2010/main" val="36542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495FBCB-13E2-C042-B429-4D8FD2DB7172}"/>
              </a:ext>
            </a:extLst>
          </p:cNvPr>
          <p:cNvSpPr>
            <a:spLocks noGrp="1"/>
          </p:cNvSpPr>
          <p:nvPr>
            <p:ph type="pic" sz="quarter" idx="13" hasCustomPrompt="1"/>
          </p:nvPr>
        </p:nvSpPr>
        <p:spPr>
          <a:xfrm>
            <a:off x="-1" y="-1"/>
            <a:ext cx="12192001" cy="6134101"/>
          </a:xfrm>
          <a:solidFill>
            <a:schemeClr val="bg1">
              <a:lumMod val="95000"/>
            </a:schemeClr>
          </a:solidFill>
        </p:spPr>
        <p:txBody>
          <a:bodyPr vert="horz" lIns="360000" tIns="1152000" rIns="360000" bIns="0" rtlCol="0" anchor="ctr" anchorCtr="1">
            <a:normAutofit/>
          </a:bodyPr>
          <a:lstStyle>
            <a:lvl1pPr>
              <a:defRPr lang="en-AU" cap="all" baseline="0" dirty="0"/>
            </a:lvl1pPr>
          </a:lstStyle>
          <a:p>
            <a:pPr lvl="0" algn="ctr"/>
            <a:r>
              <a:rPr lang="en-AU" dirty="0"/>
              <a:t>Insert image and send to back</a:t>
            </a:r>
          </a:p>
        </p:txBody>
      </p:sp>
      <p:sp>
        <p:nvSpPr>
          <p:cNvPr id="2" name="Title 1">
            <a:extLst>
              <a:ext uri="{FF2B5EF4-FFF2-40B4-BE49-F238E27FC236}">
                <a16:creationId xmlns:a16="http://schemas.microsoft.com/office/drawing/2014/main" id="{E6D69CE7-2928-9FEB-A603-91C101C126CC}"/>
              </a:ext>
            </a:extLst>
          </p:cNvPr>
          <p:cNvSpPr>
            <a:spLocks noGrp="1"/>
          </p:cNvSpPr>
          <p:nvPr>
            <p:ph type="ctrTitle"/>
          </p:nvPr>
        </p:nvSpPr>
        <p:spPr>
          <a:xfrm>
            <a:off x="334963" y="1628774"/>
            <a:ext cx="6660000" cy="769303"/>
          </a:xfrm>
          <a:noFill/>
        </p:spPr>
        <p:txBody>
          <a:bodyPr anchor="t" anchorCtr="0">
            <a:noAutofit/>
          </a:bodyPr>
          <a:lstStyle>
            <a:lvl1pPr algn="l">
              <a:lnSpc>
                <a:spcPct val="85000"/>
              </a:lnSpc>
              <a:defRPr sz="3000" b="1" cap="all" baseline="0">
                <a:solidFill>
                  <a:schemeClr val="tx1"/>
                </a:solidFill>
              </a:defRPr>
            </a:lvl1pPr>
          </a:lstStyle>
          <a:p>
            <a:r>
              <a:rPr lang="en-US" smtClean="0"/>
              <a:t>Click to edit Master title style</a:t>
            </a:r>
            <a:endParaRPr lang="en-AU" dirty="0"/>
          </a:p>
        </p:txBody>
      </p:sp>
      <p:sp>
        <p:nvSpPr>
          <p:cNvPr id="3" name="Subtitle 2">
            <a:extLst>
              <a:ext uri="{FF2B5EF4-FFF2-40B4-BE49-F238E27FC236}">
                <a16:creationId xmlns:a16="http://schemas.microsoft.com/office/drawing/2014/main" id="{177CFB72-C5C6-C895-7FA0-A39261D553AE}"/>
              </a:ext>
            </a:extLst>
          </p:cNvPr>
          <p:cNvSpPr>
            <a:spLocks noGrp="1"/>
          </p:cNvSpPr>
          <p:nvPr>
            <p:ph type="subTitle" idx="1"/>
          </p:nvPr>
        </p:nvSpPr>
        <p:spPr>
          <a:xfrm>
            <a:off x="334963" y="3113341"/>
            <a:ext cx="5253037" cy="216000"/>
          </a:xfrm>
          <a:noFill/>
        </p:spPr>
        <p:txBody>
          <a:bodyPr>
            <a:no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dirty="0"/>
          </a:p>
        </p:txBody>
      </p:sp>
      <p:sp>
        <p:nvSpPr>
          <p:cNvPr id="11" name="Text Placeholder 10">
            <a:extLst>
              <a:ext uri="{FF2B5EF4-FFF2-40B4-BE49-F238E27FC236}">
                <a16:creationId xmlns:a16="http://schemas.microsoft.com/office/drawing/2014/main" id="{F2A30119-81BD-84A9-8C2E-7C5FCBD4B8DE}"/>
              </a:ext>
            </a:extLst>
          </p:cNvPr>
          <p:cNvSpPr>
            <a:spLocks noGrp="1"/>
          </p:cNvSpPr>
          <p:nvPr>
            <p:ph type="body" sz="quarter" idx="10" hasCustomPrompt="1"/>
          </p:nvPr>
        </p:nvSpPr>
        <p:spPr>
          <a:xfrm>
            <a:off x="334962" y="3336861"/>
            <a:ext cx="5253037" cy="216000"/>
          </a:xfrm>
        </p:spPr>
        <p:txBody>
          <a:bodyPr>
            <a:noAutofit/>
          </a:bodyPr>
          <a:lstStyle>
            <a:lvl1pPr>
              <a:defRPr sz="1400"/>
            </a:lvl1pPr>
          </a:lstStyle>
          <a:p>
            <a:pPr lvl="0"/>
            <a:r>
              <a:rPr lang="en-US" dirty="0"/>
              <a:t>Version DD.MM.YYYY</a:t>
            </a:r>
            <a:endParaRPr lang="en-AU" dirty="0"/>
          </a:p>
        </p:txBody>
      </p:sp>
      <p:sp>
        <p:nvSpPr>
          <p:cNvPr id="12" name="Text Placeholder 10">
            <a:extLst>
              <a:ext uri="{FF2B5EF4-FFF2-40B4-BE49-F238E27FC236}">
                <a16:creationId xmlns:a16="http://schemas.microsoft.com/office/drawing/2014/main" id="{5EE3D97E-CBB4-B227-A7D5-662A9F6362BC}"/>
              </a:ext>
            </a:extLst>
          </p:cNvPr>
          <p:cNvSpPr>
            <a:spLocks noGrp="1"/>
          </p:cNvSpPr>
          <p:nvPr>
            <p:ph type="body" sz="quarter" idx="11" hasCustomPrompt="1"/>
          </p:nvPr>
        </p:nvSpPr>
        <p:spPr>
          <a:xfrm>
            <a:off x="334962" y="333375"/>
            <a:ext cx="6660000" cy="216000"/>
          </a:xfrm>
        </p:spPr>
        <p:txBody>
          <a:bodyPr>
            <a:noAutofit/>
          </a:bodyPr>
          <a:lstStyle>
            <a:lvl1pPr>
              <a:defRPr sz="900" cap="all" baseline="0"/>
            </a:lvl1pPr>
          </a:lstStyle>
          <a:p>
            <a:pPr lvl="0"/>
            <a:r>
              <a:rPr lang="en-US" dirty="0"/>
              <a:t>SERVICE / COURAGE / RESPECT / INTEGRITY / EXCELLENCE</a:t>
            </a:r>
            <a:endParaRPr lang="en-AU" dirty="0"/>
          </a:p>
        </p:txBody>
      </p:sp>
      <p:sp>
        <p:nvSpPr>
          <p:cNvPr id="13" name="Text Placeholder 10">
            <a:extLst>
              <a:ext uri="{FF2B5EF4-FFF2-40B4-BE49-F238E27FC236}">
                <a16:creationId xmlns:a16="http://schemas.microsoft.com/office/drawing/2014/main" id="{F5DE844F-D239-B692-C3DC-7BFDBD0A34C8}"/>
              </a:ext>
            </a:extLst>
          </p:cNvPr>
          <p:cNvSpPr>
            <a:spLocks noGrp="1"/>
          </p:cNvSpPr>
          <p:nvPr>
            <p:ph type="body" sz="quarter" idx="12" hasCustomPrompt="1"/>
          </p:nvPr>
        </p:nvSpPr>
        <p:spPr>
          <a:xfrm>
            <a:off x="10331354" y="6413217"/>
            <a:ext cx="1532033" cy="216000"/>
          </a:xfrm>
        </p:spPr>
        <p:txBody>
          <a:bodyPr>
            <a:normAutofit/>
          </a:bodyPr>
          <a:lstStyle>
            <a:lvl1pPr algn="r">
              <a:defRPr sz="1300" b="1" cap="all" baseline="0"/>
            </a:lvl1pPr>
          </a:lstStyle>
          <a:p>
            <a:pPr lvl="0"/>
            <a:r>
              <a:rPr lang="en-US" dirty="0"/>
              <a:t>ARMY.GOV.AU</a:t>
            </a:r>
            <a:endParaRPr lang="en-AU" dirty="0"/>
          </a:p>
        </p:txBody>
      </p:sp>
      <p:pic>
        <p:nvPicPr>
          <p:cNvPr id="9" name="Graphic 3">
            <a:extLst>
              <a:ext uri="{FF2B5EF4-FFF2-40B4-BE49-F238E27FC236}">
                <a16:creationId xmlns:a16="http://schemas.microsoft.com/office/drawing/2014/main" id="{B319CF7A-03B7-412F-F91C-5D41A3B40C9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4961" y="6245817"/>
            <a:ext cx="1549835" cy="477070"/>
          </a:xfrm>
          <a:prstGeom prst="rect">
            <a:avLst/>
          </a:prstGeom>
        </p:spPr>
      </p:pic>
    </p:spTree>
    <p:extLst>
      <p:ext uri="{BB962C8B-B14F-4D97-AF65-F5344CB8AC3E}">
        <p14:creationId xmlns:p14="http://schemas.microsoft.com/office/powerpoint/2010/main" val="2430356005"/>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D95CB5E-7648-E342-AFA7-D5EBD5D9910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4963" y="333375"/>
            <a:ext cx="1250428" cy="1231265"/>
          </a:xfrm>
          <a:prstGeom prst="rect">
            <a:avLst/>
          </a:prstGeom>
        </p:spPr>
      </p:pic>
      <p:sp>
        <p:nvSpPr>
          <p:cNvPr id="4" name="Title 1">
            <a:extLst>
              <a:ext uri="{FF2B5EF4-FFF2-40B4-BE49-F238E27FC236}">
                <a16:creationId xmlns:a16="http://schemas.microsoft.com/office/drawing/2014/main" id="{27C7B96D-0B9B-B744-3988-76955CC64353}"/>
              </a:ext>
            </a:extLst>
          </p:cNvPr>
          <p:cNvSpPr>
            <a:spLocks noGrp="1"/>
          </p:cNvSpPr>
          <p:nvPr>
            <p:ph type="title" hasCustomPrompt="1"/>
          </p:nvPr>
        </p:nvSpPr>
        <p:spPr>
          <a:xfrm>
            <a:off x="334963" y="3157538"/>
            <a:ext cx="5400000" cy="491808"/>
          </a:xfrm>
        </p:spPr>
        <p:txBody>
          <a:bodyPr/>
          <a:lstStyle>
            <a:lvl1pPr>
              <a:defRPr>
                <a:solidFill>
                  <a:schemeClr val="bg1"/>
                </a:solidFill>
              </a:defRPr>
            </a:lvl1pPr>
          </a:lstStyle>
          <a:p>
            <a:r>
              <a:rPr lang="en-US" dirty="0"/>
              <a:t>Section title goes here</a:t>
            </a:r>
            <a:endParaRPr lang="en-AU" dirty="0"/>
          </a:p>
        </p:txBody>
      </p:sp>
      <p:sp>
        <p:nvSpPr>
          <p:cNvPr id="6" name="Text Placeholder 4">
            <a:extLst>
              <a:ext uri="{FF2B5EF4-FFF2-40B4-BE49-F238E27FC236}">
                <a16:creationId xmlns:a16="http://schemas.microsoft.com/office/drawing/2014/main" id="{5D810EB1-FE82-B557-2CA9-01AA722245C9}"/>
              </a:ext>
            </a:extLst>
          </p:cNvPr>
          <p:cNvSpPr>
            <a:spLocks noGrp="1"/>
          </p:cNvSpPr>
          <p:nvPr>
            <p:ph type="body" sz="quarter" idx="11" hasCustomPrompt="1"/>
          </p:nvPr>
        </p:nvSpPr>
        <p:spPr>
          <a:xfrm>
            <a:off x="334962" y="3671888"/>
            <a:ext cx="5400000" cy="1320800"/>
          </a:xfrm>
        </p:spPr>
        <p:txBody>
          <a:bodyPr/>
          <a:lstStyle>
            <a:lvl1pPr>
              <a:defRPr>
                <a:solidFill>
                  <a:schemeClr val="accent2"/>
                </a:solidFill>
              </a:defRPr>
            </a:lvl1pPr>
          </a:lstStyle>
          <a:p>
            <a:r>
              <a:rPr lang="en-AU" dirty="0"/>
              <a:t>Section subtitle goes here</a:t>
            </a:r>
          </a:p>
        </p:txBody>
      </p:sp>
      <p:pic>
        <p:nvPicPr>
          <p:cNvPr id="2" name="Graphic 1">
            <a:extLst>
              <a:ext uri="{FF2B5EF4-FFF2-40B4-BE49-F238E27FC236}">
                <a16:creationId xmlns:a16="http://schemas.microsoft.com/office/drawing/2014/main" id="{679FC137-35C6-EE14-5628-DAA6C5BBEA6B}"/>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1282" t="25721" r="32116" b="16187"/>
          <a:stretch>
            <a:fillRect/>
          </a:stretch>
        </p:blipFill>
        <p:spPr>
          <a:xfrm rot="10800000" flipH="1" flipV="1">
            <a:off x="5238750" y="-1"/>
            <a:ext cx="6953250" cy="6858001"/>
          </a:xfrm>
          <a:prstGeom prst="rect">
            <a:avLst/>
          </a:prstGeom>
        </p:spPr>
      </p:pic>
    </p:spTree>
    <p:extLst>
      <p:ext uri="{BB962C8B-B14F-4D97-AF65-F5344CB8AC3E}">
        <p14:creationId xmlns:p14="http://schemas.microsoft.com/office/powerpoint/2010/main" val="102316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5D3638C-91AD-986C-4E4A-A15995D1657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9112" t="14748" r="33200" b="27161"/>
          <a:stretch>
            <a:fillRect/>
          </a:stretch>
        </p:blipFill>
        <p:spPr>
          <a:xfrm rot="10800000" flipH="1" flipV="1">
            <a:off x="5105400" y="-1"/>
            <a:ext cx="7086600" cy="6858001"/>
          </a:xfrm>
          <a:prstGeom prst="rect">
            <a:avLst/>
          </a:prstGeom>
        </p:spPr>
      </p:pic>
      <p:sp>
        <p:nvSpPr>
          <p:cNvPr id="2" name="Title 1">
            <a:extLst>
              <a:ext uri="{FF2B5EF4-FFF2-40B4-BE49-F238E27FC236}">
                <a16:creationId xmlns:a16="http://schemas.microsoft.com/office/drawing/2014/main" id="{3B14A86C-93A4-705D-BDE2-668965EA7195}"/>
              </a:ext>
            </a:extLst>
          </p:cNvPr>
          <p:cNvSpPr>
            <a:spLocks noGrp="1"/>
          </p:cNvSpPr>
          <p:nvPr>
            <p:ph type="title" hasCustomPrompt="1"/>
          </p:nvPr>
        </p:nvSpPr>
        <p:spPr>
          <a:xfrm>
            <a:off x="334963" y="333375"/>
            <a:ext cx="5400000" cy="491808"/>
          </a:xfrm>
        </p:spPr>
        <p:txBody>
          <a:bodyPr/>
          <a:lstStyle>
            <a:lvl1pPr>
              <a:defRPr>
                <a:solidFill>
                  <a:schemeClr val="bg1"/>
                </a:solidFill>
              </a:defRPr>
            </a:lvl1pPr>
          </a:lstStyle>
          <a:p>
            <a:r>
              <a:rPr lang="en-US" dirty="0"/>
              <a:t>Section title goes here</a:t>
            </a:r>
            <a:endParaRPr lang="en-AU" dirty="0"/>
          </a:p>
        </p:txBody>
      </p:sp>
      <p:sp>
        <p:nvSpPr>
          <p:cNvPr id="5" name="Text Placeholder 4">
            <a:extLst>
              <a:ext uri="{FF2B5EF4-FFF2-40B4-BE49-F238E27FC236}">
                <a16:creationId xmlns:a16="http://schemas.microsoft.com/office/drawing/2014/main" id="{4E2F03E2-1F77-50AB-2ADE-1D943B226E95}"/>
              </a:ext>
            </a:extLst>
          </p:cNvPr>
          <p:cNvSpPr>
            <a:spLocks noGrp="1"/>
          </p:cNvSpPr>
          <p:nvPr>
            <p:ph type="body" sz="quarter" idx="11" hasCustomPrompt="1"/>
          </p:nvPr>
        </p:nvSpPr>
        <p:spPr>
          <a:xfrm>
            <a:off x="334962" y="838200"/>
            <a:ext cx="5400000" cy="1319074"/>
          </a:xfrm>
        </p:spPr>
        <p:txBody>
          <a:bodyPr/>
          <a:lstStyle>
            <a:lvl1pPr>
              <a:defRPr>
                <a:solidFill>
                  <a:schemeClr val="accent2"/>
                </a:solidFill>
              </a:defRPr>
            </a:lvl1pPr>
          </a:lstStyle>
          <a:p>
            <a:r>
              <a:rPr lang="en-AU" dirty="0"/>
              <a:t>Section subtitle goes here</a:t>
            </a:r>
          </a:p>
        </p:txBody>
      </p:sp>
      <p:sp>
        <p:nvSpPr>
          <p:cNvPr id="6" name="Picture Placeholder 5">
            <a:extLst>
              <a:ext uri="{FF2B5EF4-FFF2-40B4-BE49-F238E27FC236}">
                <a16:creationId xmlns:a16="http://schemas.microsoft.com/office/drawing/2014/main" id="{6224F1B2-B01A-8288-DD1F-167481127C03}"/>
              </a:ext>
            </a:extLst>
          </p:cNvPr>
          <p:cNvSpPr>
            <a:spLocks noGrp="1"/>
          </p:cNvSpPr>
          <p:nvPr>
            <p:ph type="pic" sz="quarter" idx="12"/>
          </p:nvPr>
        </p:nvSpPr>
        <p:spPr>
          <a:xfrm>
            <a:off x="0" y="2236988"/>
            <a:ext cx="12192000" cy="3651050"/>
          </a:xfrm>
          <a:solidFill>
            <a:schemeClr val="bg1">
              <a:lumMod val="95000"/>
            </a:schemeClr>
          </a:solidFill>
        </p:spPr>
        <p:txBody>
          <a:bodyPr/>
          <a:lstStyle/>
          <a:p>
            <a:r>
              <a:rPr lang="en-US" smtClean="0"/>
              <a:t>Click icon to add picture</a:t>
            </a:r>
            <a:endParaRPr lang="en-AU"/>
          </a:p>
        </p:txBody>
      </p:sp>
      <p:pic>
        <p:nvPicPr>
          <p:cNvPr id="3" name="Graphic 2">
            <a:extLst>
              <a:ext uri="{FF2B5EF4-FFF2-40B4-BE49-F238E27FC236}">
                <a16:creationId xmlns:a16="http://schemas.microsoft.com/office/drawing/2014/main" id="{6272F0D2-5D10-FAC3-46FB-8AA21B97E0B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334964" y="6123734"/>
            <a:ext cx="1408111" cy="437403"/>
          </a:xfrm>
          <a:prstGeom prst="rect">
            <a:avLst/>
          </a:prstGeom>
        </p:spPr>
      </p:pic>
    </p:spTree>
    <p:extLst>
      <p:ext uri="{BB962C8B-B14F-4D97-AF65-F5344CB8AC3E}">
        <p14:creationId xmlns:p14="http://schemas.microsoft.com/office/powerpoint/2010/main" val="3514994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EBF99-F856-6A93-5FA3-3762916BF2C2}"/>
              </a:ext>
            </a:extLst>
          </p:cNvPr>
          <p:cNvSpPr>
            <a:spLocks noGrp="1"/>
          </p:cNvSpPr>
          <p:nvPr>
            <p:ph type="title"/>
          </p:nvPr>
        </p:nvSpPr>
        <p:spPr/>
        <p:txBody>
          <a:bodyPr/>
          <a:lstStyle/>
          <a:p>
            <a:r>
              <a:rPr lang="en-US" smtClean="0"/>
              <a:t>Click to edit Master title style</a:t>
            </a:r>
            <a:endParaRPr lang="en-AU"/>
          </a:p>
        </p:txBody>
      </p:sp>
      <p:sp>
        <p:nvSpPr>
          <p:cNvPr id="3" name="Slide Number Placeholder 2">
            <a:extLst>
              <a:ext uri="{FF2B5EF4-FFF2-40B4-BE49-F238E27FC236}">
                <a16:creationId xmlns:a16="http://schemas.microsoft.com/office/drawing/2014/main" id="{49844254-646D-BA12-6B07-132CA91241B0}"/>
              </a:ext>
            </a:extLst>
          </p:cNvPr>
          <p:cNvSpPr>
            <a:spLocks noGrp="1"/>
          </p:cNvSpPr>
          <p:nvPr>
            <p:ph type="sldNum" sz="quarter" idx="10"/>
          </p:nvPr>
        </p:nvSpPr>
        <p:spPr/>
        <p:txBody>
          <a:bodyPr/>
          <a:lstStyle/>
          <a:p>
            <a:fld id="{ACF7642C-B00E-4EE8-91F5-565DB47000BA}" type="slidenum">
              <a:rPr lang="en-AU" smtClean="0"/>
              <a:pPr/>
              <a:t>‹#›</a:t>
            </a:fld>
            <a:endParaRPr lang="en-AU" dirty="0"/>
          </a:p>
        </p:txBody>
      </p:sp>
    </p:spTree>
    <p:extLst>
      <p:ext uri="{BB962C8B-B14F-4D97-AF65-F5344CB8AC3E}">
        <p14:creationId xmlns:p14="http://schemas.microsoft.com/office/powerpoint/2010/main" val="563594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C340-C8EE-A9E0-51E8-E4A5F74DA6E8}"/>
              </a:ext>
            </a:extLst>
          </p:cNvPr>
          <p:cNvSpPr>
            <a:spLocks noGrp="1"/>
          </p:cNvSpPr>
          <p:nvPr>
            <p:ph type="title"/>
          </p:nvPr>
        </p:nvSpPr>
        <p:spPr/>
        <p:txBody>
          <a:bodyPr/>
          <a:lstStyle/>
          <a:p>
            <a:r>
              <a:rPr lang="en-US" smtClean="0"/>
              <a:t>Click to edit Master title style</a:t>
            </a:r>
            <a:endParaRPr lang="en-AU"/>
          </a:p>
        </p:txBody>
      </p:sp>
      <p:sp>
        <p:nvSpPr>
          <p:cNvPr id="3" name="Slide Number Placeholder 2">
            <a:extLst>
              <a:ext uri="{FF2B5EF4-FFF2-40B4-BE49-F238E27FC236}">
                <a16:creationId xmlns:a16="http://schemas.microsoft.com/office/drawing/2014/main" id="{71B90CC4-B90D-4D82-419F-CB2BCBCBAB49}"/>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8" name="Content Placeholder 7">
            <a:extLst>
              <a:ext uri="{FF2B5EF4-FFF2-40B4-BE49-F238E27FC236}">
                <a16:creationId xmlns:a16="http://schemas.microsoft.com/office/drawing/2014/main" id="{97951F19-B39B-8744-7842-C838F4D88F73}"/>
              </a:ext>
            </a:extLst>
          </p:cNvPr>
          <p:cNvSpPr>
            <a:spLocks noGrp="1"/>
          </p:cNvSpPr>
          <p:nvPr>
            <p:ph sz="quarter" idx="12"/>
          </p:nvPr>
        </p:nvSpPr>
        <p:spPr>
          <a:xfrm>
            <a:off x="334963" y="1628775"/>
            <a:ext cx="11537950"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800"/>
            </a:lvl1pPr>
            <a:lvl2pPr>
              <a:defRPr sz="1800"/>
            </a:lvl2pPr>
            <a:lvl3pPr>
              <a:defRPr sz="1800"/>
            </a:lvl3pPr>
            <a:lvl4pPr>
              <a:defRPr sz="18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8">
            <a:extLst>
              <a:ext uri="{FF2B5EF4-FFF2-40B4-BE49-F238E27FC236}">
                <a16:creationId xmlns:a16="http://schemas.microsoft.com/office/drawing/2014/main" id="{1B9EB5F6-4867-CFCF-3521-ECCE410754EE}"/>
              </a:ext>
            </a:extLst>
          </p:cNvPr>
          <p:cNvSpPr>
            <a:spLocks noGrp="1"/>
          </p:cNvSpPr>
          <p:nvPr>
            <p:ph sz="quarter" idx="13" hasCustomPrompt="1"/>
          </p:nvPr>
        </p:nvSpPr>
        <p:spPr>
          <a:xfrm>
            <a:off x="334963" y="1257300"/>
            <a:ext cx="1153795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800"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Tree>
    <p:extLst>
      <p:ext uri="{BB962C8B-B14F-4D97-AF65-F5344CB8AC3E}">
        <p14:creationId xmlns:p14="http://schemas.microsoft.com/office/powerpoint/2010/main" val="1196250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_Light_topograph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C340-C8EE-A9E0-51E8-E4A5F74DA6E8}"/>
              </a:ext>
            </a:extLst>
          </p:cNvPr>
          <p:cNvSpPr>
            <a:spLocks noGrp="1"/>
          </p:cNvSpPr>
          <p:nvPr>
            <p:ph type="title"/>
          </p:nvPr>
        </p:nvSpPr>
        <p:spPr/>
        <p:txBody>
          <a:bodyPr/>
          <a:lstStyle/>
          <a:p>
            <a:r>
              <a:rPr lang="en-US" smtClean="0"/>
              <a:t>Click to edit Master title style</a:t>
            </a:r>
            <a:endParaRPr lang="en-AU" dirty="0"/>
          </a:p>
        </p:txBody>
      </p:sp>
      <p:sp>
        <p:nvSpPr>
          <p:cNvPr id="3" name="Slide Number Placeholder 2">
            <a:extLst>
              <a:ext uri="{FF2B5EF4-FFF2-40B4-BE49-F238E27FC236}">
                <a16:creationId xmlns:a16="http://schemas.microsoft.com/office/drawing/2014/main" id="{71B90CC4-B90D-4D82-419F-CB2BCBCBAB49}"/>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8" name="Content Placeholder 7">
            <a:extLst>
              <a:ext uri="{FF2B5EF4-FFF2-40B4-BE49-F238E27FC236}">
                <a16:creationId xmlns:a16="http://schemas.microsoft.com/office/drawing/2014/main" id="{97951F19-B39B-8744-7842-C838F4D88F73}"/>
              </a:ext>
            </a:extLst>
          </p:cNvPr>
          <p:cNvSpPr>
            <a:spLocks noGrp="1"/>
          </p:cNvSpPr>
          <p:nvPr>
            <p:ph sz="quarter" idx="12"/>
          </p:nvPr>
        </p:nvSpPr>
        <p:spPr>
          <a:xfrm>
            <a:off x="334963" y="1628775"/>
            <a:ext cx="11537950"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800"/>
            </a:lvl1pPr>
            <a:lvl2pPr>
              <a:defRPr sz="1800"/>
            </a:lvl2pPr>
            <a:lvl3pPr>
              <a:defRPr sz="1800"/>
            </a:lvl3pPr>
            <a:lvl4pPr>
              <a:defRPr sz="18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8">
            <a:extLst>
              <a:ext uri="{FF2B5EF4-FFF2-40B4-BE49-F238E27FC236}">
                <a16:creationId xmlns:a16="http://schemas.microsoft.com/office/drawing/2014/main" id="{1B9EB5F6-4867-CFCF-3521-ECCE410754EE}"/>
              </a:ext>
            </a:extLst>
          </p:cNvPr>
          <p:cNvSpPr>
            <a:spLocks noGrp="1"/>
          </p:cNvSpPr>
          <p:nvPr>
            <p:ph sz="quarter" idx="13" hasCustomPrompt="1"/>
          </p:nvPr>
        </p:nvSpPr>
        <p:spPr>
          <a:xfrm>
            <a:off x="334963" y="1257300"/>
            <a:ext cx="1153795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800"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pic>
        <p:nvPicPr>
          <p:cNvPr id="4" name="Graphic 3">
            <a:extLst>
              <a:ext uri="{FF2B5EF4-FFF2-40B4-BE49-F238E27FC236}">
                <a16:creationId xmlns:a16="http://schemas.microsoft.com/office/drawing/2014/main" id="{0E8456F6-6FD5-748B-4412-25CC1CEB582D}"/>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7175" t="12515" r="64914" b="9262"/>
          <a:stretch>
            <a:fillRect/>
          </a:stretch>
        </p:blipFill>
        <p:spPr>
          <a:xfrm rot="5400000" flipH="1">
            <a:off x="6474619" y="-3517109"/>
            <a:ext cx="2200274" cy="9234489"/>
          </a:xfrm>
          <a:prstGeom prst="rect">
            <a:avLst/>
          </a:prstGeom>
        </p:spPr>
      </p:pic>
    </p:spTree>
    <p:extLst>
      <p:ext uri="{BB962C8B-B14F-4D97-AF65-F5344CB8AC3E}">
        <p14:creationId xmlns:p14="http://schemas.microsoft.com/office/powerpoint/2010/main" val="221234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ntent_Light_topography 2">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0DA1E4C-132F-EB11-E544-30F177C75C31}"/>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7174" t="14161" r="58887" b="30260"/>
          <a:stretch>
            <a:fillRect/>
          </a:stretch>
        </p:blipFill>
        <p:spPr>
          <a:xfrm rot="10800000" flipH="1" flipV="1">
            <a:off x="9251155" y="0"/>
            <a:ext cx="2940845" cy="6561138"/>
          </a:xfrm>
          <a:prstGeom prst="rect">
            <a:avLst/>
          </a:prstGeom>
        </p:spPr>
      </p:pic>
      <p:sp>
        <p:nvSpPr>
          <p:cNvPr id="2" name="Title 1">
            <a:extLst>
              <a:ext uri="{FF2B5EF4-FFF2-40B4-BE49-F238E27FC236}">
                <a16:creationId xmlns:a16="http://schemas.microsoft.com/office/drawing/2014/main" id="{FF18C340-C8EE-A9E0-51E8-E4A5F74DA6E8}"/>
              </a:ext>
            </a:extLst>
          </p:cNvPr>
          <p:cNvSpPr>
            <a:spLocks noGrp="1"/>
          </p:cNvSpPr>
          <p:nvPr>
            <p:ph type="title"/>
          </p:nvPr>
        </p:nvSpPr>
        <p:spPr/>
        <p:txBody>
          <a:bodyPr/>
          <a:lstStyle/>
          <a:p>
            <a:r>
              <a:rPr lang="en-US" smtClean="0"/>
              <a:t>Click to edit Master title style</a:t>
            </a:r>
            <a:endParaRPr lang="en-AU" dirty="0"/>
          </a:p>
        </p:txBody>
      </p:sp>
      <p:sp>
        <p:nvSpPr>
          <p:cNvPr id="3" name="Slide Number Placeholder 2">
            <a:extLst>
              <a:ext uri="{FF2B5EF4-FFF2-40B4-BE49-F238E27FC236}">
                <a16:creationId xmlns:a16="http://schemas.microsoft.com/office/drawing/2014/main" id="{71B90CC4-B90D-4D82-419F-CB2BCBCBAB49}"/>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8" name="Content Placeholder 7">
            <a:extLst>
              <a:ext uri="{FF2B5EF4-FFF2-40B4-BE49-F238E27FC236}">
                <a16:creationId xmlns:a16="http://schemas.microsoft.com/office/drawing/2014/main" id="{97951F19-B39B-8744-7842-C838F4D88F73}"/>
              </a:ext>
            </a:extLst>
          </p:cNvPr>
          <p:cNvSpPr>
            <a:spLocks noGrp="1"/>
          </p:cNvSpPr>
          <p:nvPr>
            <p:ph sz="quarter" idx="12"/>
          </p:nvPr>
        </p:nvSpPr>
        <p:spPr>
          <a:xfrm>
            <a:off x="334963" y="1628775"/>
            <a:ext cx="11537950"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800"/>
            </a:lvl1pPr>
            <a:lvl2pPr>
              <a:defRPr sz="1800"/>
            </a:lvl2pPr>
            <a:lvl3pPr>
              <a:defRPr sz="1800"/>
            </a:lvl3pPr>
            <a:lvl4pPr>
              <a:defRPr sz="18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8">
            <a:extLst>
              <a:ext uri="{FF2B5EF4-FFF2-40B4-BE49-F238E27FC236}">
                <a16:creationId xmlns:a16="http://schemas.microsoft.com/office/drawing/2014/main" id="{1B9EB5F6-4867-CFCF-3521-ECCE410754EE}"/>
              </a:ext>
            </a:extLst>
          </p:cNvPr>
          <p:cNvSpPr>
            <a:spLocks noGrp="1"/>
          </p:cNvSpPr>
          <p:nvPr>
            <p:ph sz="quarter" idx="13" hasCustomPrompt="1"/>
          </p:nvPr>
        </p:nvSpPr>
        <p:spPr>
          <a:xfrm>
            <a:off x="334963" y="1257300"/>
            <a:ext cx="1153795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800"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Tree>
    <p:extLst>
      <p:ext uri="{BB962C8B-B14F-4D97-AF65-F5344CB8AC3E}">
        <p14:creationId xmlns:p14="http://schemas.microsoft.com/office/powerpoint/2010/main" val="3692020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e Content_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C340-C8EE-A9E0-51E8-E4A5F74DA6E8}"/>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AU" dirty="0"/>
          </a:p>
        </p:txBody>
      </p:sp>
      <p:sp>
        <p:nvSpPr>
          <p:cNvPr id="3" name="Slide Number Placeholder 2">
            <a:extLst>
              <a:ext uri="{FF2B5EF4-FFF2-40B4-BE49-F238E27FC236}">
                <a16:creationId xmlns:a16="http://schemas.microsoft.com/office/drawing/2014/main" id="{71B90CC4-B90D-4D82-419F-CB2BCBCBAB49}"/>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8" name="Content Placeholder 7">
            <a:extLst>
              <a:ext uri="{FF2B5EF4-FFF2-40B4-BE49-F238E27FC236}">
                <a16:creationId xmlns:a16="http://schemas.microsoft.com/office/drawing/2014/main" id="{97951F19-B39B-8744-7842-C838F4D88F73}"/>
              </a:ext>
            </a:extLst>
          </p:cNvPr>
          <p:cNvSpPr>
            <a:spLocks noGrp="1"/>
          </p:cNvSpPr>
          <p:nvPr>
            <p:ph sz="quarter" idx="12"/>
          </p:nvPr>
        </p:nvSpPr>
        <p:spPr>
          <a:xfrm>
            <a:off x="334963" y="1628775"/>
            <a:ext cx="11537950"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6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8">
            <a:extLst>
              <a:ext uri="{FF2B5EF4-FFF2-40B4-BE49-F238E27FC236}">
                <a16:creationId xmlns:a16="http://schemas.microsoft.com/office/drawing/2014/main" id="{1B9EB5F6-4867-CFCF-3521-ECCE410754EE}"/>
              </a:ext>
            </a:extLst>
          </p:cNvPr>
          <p:cNvSpPr>
            <a:spLocks noGrp="1"/>
          </p:cNvSpPr>
          <p:nvPr>
            <p:ph sz="quarter" idx="13" hasCustomPrompt="1"/>
          </p:nvPr>
        </p:nvSpPr>
        <p:spPr>
          <a:xfrm>
            <a:off x="334963" y="1257300"/>
            <a:ext cx="1153795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800"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6" name="TextBox 5">
            <a:extLst>
              <a:ext uri="{FF2B5EF4-FFF2-40B4-BE49-F238E27FC236}">
                <a16:creationId xmlns:a16="http://schemas.microsoft.com/office/drawing/2014/main" id="{6C13964E-52D7-34D3-F1B2-32E377EE59E0}"/>
              </a:ext>
            </a:extLst>
          </p:cNvPr>
          <p:cNvSpPr txBox="1"/>
          <p:nvPr userDrawn="1"/>
        </p:nvSpPr>
        <p:spPr>
          <a:xfrm>
            <a:off x="334963" y="6417787"/>
            <a:ext cx="2219960" cy="215444"/>
          </a:xfrm>
          <a:prstGeom prst="rect">
            <a:avLst/>
          </a:prstGeom>
        </p:spPr>
        <p:txBody>
          <a:bodyPr vert="horz" lIns="0" tIns="0" rIns="0" bIns="0" rtlCol="0" anchor="ctr"/>
          <a:lstStyle>
            <a:defPPr>
              <a:defRPr lang="en-US"/>
            </a:defPPr>
            <a:lvl1pPr>
              <a:defRPr sz="800">
                <a:solidFill>
                  <a:schemeClr val="accent3"/>
                </a:solidFill>
              </a:defRPr>
            </a:lvl1pPr>
          </a:lstStyle>
          <a:p>
            <a:pPr lvl="0"/>
            <a:r>
              <a:rPr lang="en-AU" dirty="0"/>
              <a:t>The Australian Army</a:t>
            </a:r>
          </a:p>
        </p:txBody>
      </p:sp>
      <p:sp>
        <p:nvSpPr>
          <p:cNvPr id="4" name="TextBox 3">
            <a:extLst>
              <a:ext uri="{FF2B5EF4-FFF2-40B4-BE49-F238E27FC236}">
                <a16:creationId xmlns:a16="http://schemas.microsoft.com/office/drawing/2014/main" id="{9AE8ED36-BB17-30E5-F3FD-1CAEAAE997F5}"/>
              </a:ext>
            </a:extLst>
          </p:cNvPr>
          <p:cNvSpPr txBox="1"/>
          <p:nvPr userDrawn="1"/>
        </p:nvSpPr>
        <p:spPr>
          <a:xfrm>
            <a:off x="5698295" y="6400378"/>
            <a:ext cx="795411" cy="246221"/>
          </a:xfrm>
          <a:prstGeom prst="rect">
            <a:avLst/>
          </a:prstGeom>
          <a:noFill/>
        </p:spPr>
        <p:txBody>
          <a:bodyPr wrap="none" rtlCol="0">
            <a:spAutoFit/>
          </a:bodyPr>
          <a:lstStyle/>
          <a:p>
            <a:r>
              <a:rPr lang="en-AU" sz="1000" b="0" i="0" kern="1200" dirty="0">
                <a:solidFill>
                  <a:schemeClr val="bg1"/>
                </a:solidFill>
                <a:effectLst/>
                <a:latin typeface="+mn-lt"/>
                <a:ea typeface="+mn-ea"/>
                <a:cs typeface="+mn-cs"/>
              </a:rPr>
              <a:t>OFFICIAL </a:t>
            </a:r>
            <a:endParaRPr lang="en-AU" sz="1000" i="0" dirty="0">
              <a:solidFill>
                <a:schemeClr val="bg1"/>
              </a:solidFill>
            </a:endParaRPr>
          </a:p>
        </p:txBody>
      </p:sp>
    </p:spTree>
    <p:extLst>
      <p:ext uri="{BB962C8B-B14F-4D97-AF65-F5344CB8AC3E}">
        <p14:creationId xmlns:p14="http://schemas.microsoft.com/office/powerpoint/2010/main" val="1924063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C340-C8EE-A9E0-51E8-E4A5F74DA6E8}"/>
              </a:ext>
            </a:extLst>
          </p:cNvPr>
          <p:cNvSpPr>
            <a:spLocks noGrp="1"/>
          </p:cNvSpPr>
          <p:nvPr>
            <p:ph type="title"/>
          </p:nvPr>
        </p:nvSpPr>
        <p:spPr/>
        <p:txBody>
          <a:bodyPr/>
          <a:lstStyle/>
          <a:p>
            <a:r>
              <a:rPr lang="en-US" smtClean="0"/>
              <a:t>Click to edit Master title style</a:t>
            </a:r>
            <a:endParaRPr lang="en-AU"/>
          </a:p>
        </p:txBody>
      </p:sp>
      <p:sp>
        <p:nvSpPr>
          <p:cNvPr id="3" name="Slide Number Placeholder 2">
            <a:extLst>
              <a:ext uri="{FF2B5EF4-FFF2-40B4-BE49-F238E27FC236}">
                <a16:creationId xmlns:a16="http://schemas.microsoft.com/office/drawing/2014/main" id="{71B90CC4-B90D-4D82-419F-CB2BCBCBAB49}"/>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8" name="Content Placeholder 7">
            <a:extLst>
              <a:ext uri="{FF2B5EF4-FFF2-40B4-BE49-F238E27FC236}">
                <a16:creationId xmlns:a16="http://schemas.microsoft.com/office/drawing/2014/main" id="{97951F19-B39B-8744-7842-C838F4D88F73}"/>
              </a:ext>
            </a:extLst>
          </p:cNvPr>
          <p:cNvSpPr>
            <a:spLocks noGrp="1"/>
          </p:cNvSpPr>
          <p:nvPr>
            <p:ph sz="quarter" idx="12"/>
          </p:nvPr>
        </p:nvSpPr>
        <p:spPr>
          <a:xfrm>
            <a:off x="334963" y="1628775"/>
            <a:ext cx="5583237"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7">
            <a:extLst>
              <a:ext uri="{FF2B5EF4-FFF2-40B4-BE49-F238E27FC236}">
                <a16:creationId xmlns:a16="http://schemas.microsoft.com/office/drawing/2014/main" id="{F07C28A9-5A94-4C92-C7BD-C759F2689C71}"/>
              </a:ext>
            </a:extLst>
          </p:cNvPr>
          <p:cNvSpPr>
            <a:spLocks noGrp="1"/>
          </p:cNvSpPr>
          <p:nvPr>
            <p:ph sz="quarter" idx="14"/>
          </p:nvPr>
        </p:nvSpPr>
        <p:spPr>
          <a:xfrm>
            <a:off x="6289676" y="1628775"/>
            <a:ext cx="5583237"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Content Placeholder 6">
            <a:extLst>
              <a:ext uri="{FF2B5EF4-FFF2-40B4-BE49-F238E27FC236}">
                <a16:creationId xmlns:a16="http://schemas.microsoft.com/office/drawing/2014/main" id="{19FDD4B6-E2EC-4E3B-0DA8-B28D04701DE7}"/>
              </a:ext>
            </a:extLst>
          </p:cNvPr>
          <p:cNvSpPr>
            <a:spLocks noGrp="1"/>
          </p:cNvSpPr>
          <p:nvPr>
            <p:ph sz="quarter" idx="13" hasCustomPrompt="1"/>
          </p:nvPr>
        </p:nvSpPr>
        <p:spPr>
          <a:xfrm>
            <a:off x="334963" y="1257300"/>
            <a:ext cx="558360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10" name="Content Placeholder 9">
            <a:extLst>
              <a:ext uri="{FF2B5EF4-FFF2-40B4-BE49-F238E27FC236}">
                <a16:creationId xmlns:a16="http://schemas.microsoft.com/office/drawing/2014/main" id="{08578C8D-1743-4A2A-CEA1-B445522BD220}"/>
              </a:ext>
            </a:extLst>
          </p:cNvPr>
          <p:cNvSpPr>
            <a:spLocks noGrp="1"/>
          </p:cNvSpPr>
          <p:nvPr>
            <p:ph sz="quarter" idx="15" hasCustomPrompt="1"/>
          </p:nvPr>
        </p:nvSpPr>
        <p:spPr>
          <a:xfrm>
            <a:off x="6289676" y="1257300"/>
            <a:ext cx="558360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Tree>
    <p:extLst>
      <p:ext uri="{BB962C8B-B14F-4D97-AF65-F5344CB8AC3E}">
        <p14:creationId xmlns:p14="http://schemas.microsoft.com/office/powerpoint/2010/main" val="2220647181"/>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C340-C8EE-A9E0-51E8-E4A5F74DA6E8}"/>
              </a:ext>
            </a:extLst>
          </p:cNvPr>
          <p:cNvSpPr>
            <a:spLocks noGrp="1"/>
          </p:cNvSpPr>
          <p:nvPr>
            <p:ph type="title"/>
          </p:nvPr>
        </p:nvSpPr>
        <p:spPr/>
        <p:txBody>
          <a:bodyPr/>
          <a:lstStyle/>
          <a:p>
            <a:r>
              <a:rPr lang="en-US" smtClean="0"/>
              <a:t>Click to edit Master title style</a:t>
            </a:r>
            <a:endParaRPr lang="en-AU"/>
          </a:p>
        </p:txBody>
      </p:sp>
      <p:sp>
        <p:nvSpPr>
          <p:cNvPr id="3" name="Slide Number Placeholder 2">
            <a:extLst>
              <a:ext uri="{FF2B5EF4-FFF2-40B4-BE49-F238E27FC236}">
                <a16:creationId xmlns:a16="http://schemas.microsoft.com/office/drawing/2014/main" id="{71B90CC4-B90D-4D82-419F-CB2BCBCBAB49}"/>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8" name="Content Placeholder 7">
            <a:extLst>
              <a:ext uri="{FF2B5EF4-FFF2-40B4-BE49-F238E27FC236}">
                <a16:creationId xmlns:a16="http://schemas.microsoft.com/office/drawing/2014/main" id="{97951F19-B39B-8744-7842-C838F4D88F73}"/>
              </a:ext>
            </a:extLst>
          </p:cNvPr>
          <p:cNvSpPr>
            <a:spLocks noGrp="1"/>
          </p:cNvSpPr>
          <p:nvPr>
            <p:ph sz="quarter" idx="12"/>
          </p:nvPr>
        </p:nvSpPr>
        <p:spPr>
          <a:xfrm>
            <a:off x="334963" y="1628775"/>
            <a:ext cx="3564000"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7">
            <a:extLst>
              <a:ext uri="{FF2B5EF4-FFF2-40B4-BE49-F238E27FC236}">
                <a16:creationId xmlns:a16="http://schemas.microsoft.com/office/drawing/2014/main" id="{F07C28A9-5A94-4C92-C7BD-C759F2689C71}"/>
              </a:ext>
            </a:extLst>
          </p:cNvPr>
          <p:cNvSpPr>
            <a:spLocks noGrp="1"/>
          </p:cNvSpPr>
          <p:nvPr>
            <p:ph sz="quarter" idx="14"/>
          </p:nvPr>
        </p:nvSpPr>
        <p:spPr>
          <a:xfrm>
            <a:off x="4321938" y="1628775"/>
            <a:ext cx="3564000"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Content Placeholder 7">
            <a:extLst>
              <a:ext uri="{FF2B5EF4-FFF2-40B4-BE49-F238E27FC236}">
                <a16:creationId xmlns:a16="http://schemas.microsoft.com/office/drawing/2014/main" id="{38CCCC99-79EB-F92E-82F1-07F423B0C1CD}"/>
              </a:ext>
            </a:extLst>
          </p:cNvPr>
          <p:cNvSpPr>
            <a:spLocks noGrp="1"/>
          </p:cNvSpPr>
          <p:nvPr>
            <p:ph sz="quarter" idx="15"/>
          </p:nvPr>
        </p:nvSpPr>
        <p:spPr>
          <a:xfrm>
            <a:off x="8308913" y="1628775"/>
            <a:ext cx="3564000"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Content Placeholder 9">
            <a:extLst>
              <a:ext uri="{FF2B5EF4-FFF2-40B4-BE49-F238E27FC236}">
                <a16:creationId xmlns:a16="http://schemas.microsoft.com/office/drawing/2014/main" id="{BF6CB816-B903-6B9F-6B5B-BFDEFC9341F2}"/>
              </a:ext>
            </a:extLst>
          </p:cNvPr>
          <p:cNvSpPr>
            <a:spLocks noGrp="1"/>
          </p:cNvSpPr>
          <p:nvPr>
            <p:ph sz="quarter" idx="13" hasCustomPrompt="1"/>
          </p:nvPr>
        </p:nvSpPr>
        <p:spPr>
          <a:xfrm>
            <a:off x="334963" y="1257300"/>
            <a:ext cx="356400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11" name="Content Placeholder 10">
            <a:extLst>
              <a:ext uri="{FF2B5EF4-FFF2-40B4-BE49-F238E27FC236}">
                <a16:creationId xmlns:a16="http://schemas.microsoft.com/office/drawing/2014/main" id="{5D2B018D-B6B5-D75A-6175-8ED8E54BABC6}"/>
              </a:ext>
            </a:extLst>
          </p:cNvPr>
          <p:cNvSpPr>
            <a:spLocks noGrp="1"/>
          </p:cNvSpPr>
          <p:nvPr>
            <p:ph sz="quarter" idx="16" hasCustomPrompt="1"/>
          </p:nvPr>
        </p:nvSpPr>
        <p:spPr>
          <a:xfrm>
            <a:off x="4321938" y="1257300"/>
            <a:ext cx="356400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12" name="Content Placeholder 11">
            <a:extLst>
              <a:ext uri="{FF2B5EF4-FFF2-40B4-BE49-F238E27FC236}">
                <a16:creationId xmlns:a16="http://schemas.microsoft.com/office/drawing/2014/main" id="{70832EE5-419D-D071-F38A-D3084859C407}"/>
              </a:ext>
            </a:extLst>
          </p:cNvPr>
          <p:cNvSpPr>
            <a:spLocks noGrp="1"/>
          </p:cNvSpPr>
          <p:nvPr>
            <p:ph sz="quarter" idx="17" hasCustomPrompt="1"/>
          </p:nvPr>
        </p:nvSpPr>
        <p:spPr>
          <a:xfrm>
            <a:off x="8308913" y="1257300"/>
            <a:ext cx="356400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Tree>
    <p:extLst>
      <p:ext uri="{BB962C8B-B14F-4D97-AF65-F5344CB8AC3E}">
        <p14:creationId xmlns:p14="http://schemas.microsoft.com/office/powerpoint/2010/main" val="1171864354"/>
      </p:ext>
    </p:extLst>
  </p:cSld>
  <p:clrMapOvr>
    <a:masterClrMapping/>
  </p:clrMapOvr>
  <p:extLst>
    <p:ext uri="{DCECCB84-F9BA-43D5-87BE-67443E8EF086}">
      <p15:sldGuideLst xmlns:p15="http://schemas.microsoft.com/office/powerpoint/2012/main">
        <p15:guide id="1" pos="2464" userDrawn="1">
          <p15:clr>
            <a:srgbClr val="FBAE40"/>
          </p15:clr>
        </p15:guide>
        <p15:guide id="2" pos="2704" userDrawn="1">
          <p15:clr>
            <a:srgbClr val="FBAE40"/>
          </p15:clr>
        </p15:guide>
        <p15:guide id="3" pos="4976" userDrawn="1">
          <p15:clr>
            <a:srgbClr val="FBAE40"/>
          </p15:clr>
        </p15:guide>
        <p15:guide id="4" pos="521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C340-C8EE-A9E0-51E8-E4A5F74DA6E8}"/>
              </a:ext>
            </a:extLst>
          </p:cNvPr>
          <p:cNvSpPr>
            <a:spLocks noGrp="1"/>
          </p:cNvSpPr>
          <p:nvPr>
            <p:ph type="title"/>
          </p:nvPr>
        </p:nvSpPr>
        <p:spPr/>
        <p:txBody>
          <a:bodyPr/>
          <a:lstStyle/>
          <a:p>
            <a:r>
              <a:rPr lang="en-US" smtClean="0"/>
              <a:t>Click to edit Master title style</a:t>
            </a:r>
            <a:endParaRPr lang="en-AU"/>
          </a:p>
        </p:txBody>
      </p:sp>
      <p:sp>
        <p:nvSpPr>
          <p:cNvPr id="3" name="Slide Number Placeholder 2">
            <a:extLst>
              <a:ext uri="{FF2B5EF4-FFF2-40B4-BE49-F238E27FC236}">
                <a16:creationId xmlns:a16="http://schemas.microsoft.com/office/drawing/2014/main" id="{71B90CC4-B90D-4D82-419F-CB2BCBCBAB49}"/>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8" name="Content Placeholder 7">
            <a:extLst>
              <a:ext uri="{FF2B5EF4-FFF2-40B4-BE49-F238E27FC236}">
                <a16:creationId xmlns:a16="http://schemas.microsoft.com/office/drawing/2014/main" id="{97951F19-B39B-8744-7842-C838F4D88F73}"/>
              </a:ext>
            </a:extLst>
          </p:cNvPr>
          <p:cNvSpPr>
            <a:spLocks noGrp="1"/>
          </p:cNvSpPr>
          <p:nvPr>
            <p:ph sz="quarter" idx="12" hasCustomPrompt="1"/>
          </p:nvPr>
        </p:nvSpPr>
        <p:spPr>
          <a:xfrm>
            <a:off x="334963" y="1628775"/>
            <a:ext cx="2664000" cy="191452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a:lvl1pPr>
          </a:lstStyle>
          <a:p>
            <a:pPr lvl="0"/>
            <a:r>
              <a:rPr lang="en-US" dirty="0"/>
              <a:t> </a:t>
            </a:r>
            <a:endParaRPr lang="en-AU" dirty="0"/>
          </a:p>
        </p:txBody>
      </p:sp>
      <p:sp>
        <p:nvSpPr>
          <p:cNvPr id="10" name="Content Placeholder 9">
            <a:extLst>
              <a:ext uri="{FF2B5EF4-FFF2-40B4-BE49-F238E27FC236}">
                <a16:creationId xmlns:a16="http://schemas.microsoft.com/office/drawing/2014/main" id="{BF6CB816-B903-6B9F-6B5B-BFDEFC9341F2}"/>
              </a:ext>
            </a:extLst>
          </p:cNvPr>
          <p:cNvSpPr>
            <a:spLocks noGrp="1"/>
          </p:cNvSpPr>
          <p:nvPr>
            <p:ph sz="quarter" idx="13" hasCustomPrompt="1"/>
          </p:nvPr>
        </p:nvSpPr>
        <p:spPr>
          <a:xfrm>
            <a:off x="334963" y="3746500"/>
            <a:ext cx="266400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4" name="Content Placeholder 7">
            <a:extLst>
              <a:ext uri="{FF2B5EF4-FFF2-40B4-BE49-F238E27FC236}">
                <a16:creationId xmlns:a16="http://schemas.microsoft.com/office/drawing/2014/main" id="{CE6592BB-C3BB-85DC-15C3-C17A042CDA05}"/>
              </a:ext>
            </a:extLst>
          </p:cNvPr>
          <p:cNvSpPr>
            <a:spLocks noGrp="1"/>
          </p:cNvSpPr>
          <p:nvPr>
            <p:ph sz="quarter" idx="14" hasCustomPrompt="1"/>
          </p:nvPr>
        </p:nvSpPr>
        <p:spPr>
          <a:xfrm>
            <a:off x="3287423" y="1628775"/>
            <a:ext cx="2664000" cy="191452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a:lvl1pPr>
          </a:lstStyle>
          <a:p>
            <a:pPr lvl="0"/>
            <a:r>
              <a:rPr lang="en-US" dirty="0"/>
              <a:t> </a:t>
            </a:r>
            <a:endParaRPr lang="en-AU" dirty="0"/>
          </a:p>
        </p:txBody>
      </p:sp>
      <p:sp>
        <p:nvSpPr>
          <p:cNvPr id="7" name="Content Placeholder 9">
            <a:extLst>
              <a:ext uri="{FF2B5EF4-FFF2-40B4-BE49-F238E27FC236}">
                <a16:creationId xmlns:a16="http://schemas.microsoft.com/office/drawing/2014/main" id="{17972830-5F14-D2F5-12FC-4F54659F47CE}"/>
              </a:ext>
            </a:extLst>
          </p:cNvPr>
          <p:cNvSpPr>
            <a:spLocks noGrp="1"/>
          </p:cNvSpPr>
          <p:nvPr>
            <p:ph sz="quarter" idx="15" hasCustomPrompt="1"/>
          </p:nvPr>
        </p:nvSpPr>
        <p:spPr>
          <a:xfrm>
            <a:off x="3287423" y="3746500"/>
            <a:ext cx="266400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9" name="Content Placeholder 7">
            <a:extLst>
              <a:ext uri="{FF2B5EF4-FFF2-40B4-BE49-F238E27FC236}">
                <a16:creationId xmlns:a16="http://schemas.microsoft.com/office/drawing/2014/main" id="{33886DBF-E23E-35B5-0512-E11D422BB381}"/>
              </a:ext>
            </a:extLst>
          </p:cNvPr>
          <p:cNvSpPr>
            <a:spLocks noGrp="1"/>
          </p:cNvSpPr>
          <p:nvPr>
            <p:ph sz="quarter" idx="16" hasCustomPrompt="1"/>
          </p:nvPr>
        </p:nvSpPr>
        <p:spPr>
          <a:xfrm>
            <a:off x="6239883" y="1628775"/>
            <a:ext cx="2664000" cy="191452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a:lvl1pPr>
          </a:lstStyle>
          <a:p>
            <a:pPr lvl="0"/>
            <a:r>
              <a:rPr lang="en-US" dirty="0"/>
              <a:t> </a:t>
            </a:r>
            <a:endParaRPr lang="en-AU" dirty="0"/>
          </a:p>
        </p:txBody>
      </p:sp>
      <p:sp>
        <p:nvSpPr>
          <p:cNvPr id="13" name="Content Placeholder 9">
            <a:extLst>
              <a:ext uri="{FF2B5EF4-FFF2-40B4-BE49-F238E27FC236}">
                <a16:creationId xmlns:a16="http://schemas.microsoft.com/office/drawing/2014/main" id="{D95D4C6C-D3E9-4CF0-7B83-6B756527FC05}"/>
              </a:ext>
            </a:extLst>
          </p:cNvPr>
          <p:cNvSpPr>
            <a:spLocks noGrp="1"/>
          </p:cNvSpPr>
          <p:nvPr>
            <p:ph sz="quarter" idx="17" hasCustomPrompt="1"/>
          </p:nvPr>
        </p:nvSpPr>
        <p:spPr>
          <a:xfrm>
            <a:off x="6239883" y="3746500"/>
            <a:ext cx="266400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14" name="Content Placeholder 7">
            <a:extLst>
              <a:ext uri="{FF2B5EF4-FFF2-40B4-BE49-F238E27FC236}">
                <a16:creationId xmlns:a16="http://schemas.microsoft.com/office/drawing/2014/main" id="{7BB0197F-F991-8765-6BAD-0A0E3866558F}"/>
              </a:ext>
            </a:extLst>
          </p:cNvPr>
          <p:cNvSpPr>
            <a:spLocks noGrp="1"/>
          </p:cNvSpPr>
          <p:nvPr>
            <p:ph sz="quarter" idx="18" hasCustomPrompt="1"/>
          </p:nvPr>
        </p:nvSpPr>
        <p:spPr>
          <a:xfrm>
            <a:off x="9192344" y="1628775"/>
            <a:ext cx="2664000" cy="191452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a:lvl1pPr>
          </a:lstStyle>
          <a:p>
            <a:pPr lvl="0"/>
            <a:r>
              <a:rPr lang="en-US" dirty="0"/>
              <a:t> </a:t>
            </a:r>
            <a:endParaRPr lang="en-AU" dirty="0"/>
          </a:p>
        </p:txBody>
      </p:sp>
      <p:sp>
        <p:nvSpPr>
          <p:cNvPr id="15" name="Content Placeholder 9">
            <a:extLst>
              <a:ext uri="{FF2B5EF4-FFF2-40B4-BE49-F238E27FC236}">
                <a16:creationId xmlns:a16="http://schemas.microsoft.com/office/drawing/2014/main" id="{79B03685-2B9F-29BA-2160-ADAA34E4A735}"/>
              </a:ext>
            </a:extLst>
          </p:cNvPr>
          <p:cNvSpPr>
            <a:spLocks noGrp="1"/>
          </p:cNvSpPr>
          <p:nvPr>
            <p:ph sz="quarter" idx="19" hasCustomPrompt="1"/>
          </p:nvPr>
        </p:nvSpPr>
        <p:spPr>
          <a:xfrm>
            <a:off x="9192344" y="3746500"/>
            <a:ext cx="266400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16" name="Content Placeholder 7">
            <a:extLst>
              <a:ext uri="{FF2B5EF4-FFF2-40B4-BE49-F238E27FC236}">
                <a16:creationId xmlns:a16="http://schemas.microsoft.com/office/drawing/2014/main" id="{2A8E8F78-916B-C1FF-76E1-A5A03D70A4D1}"/>
              </a:ext>
            </a:extLst>
          </p:cNvPr>
          <p:cNvSpPr>
            <a:spLocks noGrp="1"/>
          </p:cNvSpPr>
          <p:nvPr>
            <p:ph sz="quarter" idx="20"/>
          </p:nvPr>
        </p:nvSpPr>
        <p:spPr>
          <a:xfrm>
            <a:off x="334963" y="4152900"/>
            <a:ext cx="2664000" cy="1838697"/>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17" name="Content Placeholder 7">
            <a:extLst>
              <a:ext uri="{FF2B5EF4-FFF2-40B4-BE49-F238E27FC236}">
                <a16:creationId xmlns:a16="http://schemas.microsoft.com/office/drawing/2014/main" id="{E06594A8-2F7D-6745-F929-C6312D35F828}"/>
              </a:ext>
            </a:extLst>
          </p:cNvPr>
          <p:cNvSpPr>
            <a:spLocks noGrp="1"/>
          </p:cNvSpPr>
          <p:nvPr>
            <p:ph sz="quarter" idx="21"/>
          </p:nvPr>
        </p:nvSpPr>
        <p:spPr>
          <a:xfrm>
            <a:off x="3287423" y="4152900"/>
            <a:ext cx="2664000" cy="1838697"/>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18" name="Content Placeholder 7">
            <a:extLst>
              <a:ext uri="{FF2B5EF4-FFF2-40B4-BE49-F238E27FC236}">
                <a16:creationId xmlns:a16="http://schemas.microsoft.com/office/drawing/2014/main" id="{69C4A58C-FEB9-1D03-BD1B-F144110A9D4A}"/>
              </a:ext>
            </a:extLst>
          </p:cNvPr>
          <p:cNvSpPr>
            <a:spLocks noGrp="1"/>
          </p:cNvSpPr>
          <p:nvPr>
            <p:ph sz="quarter" idx="22"/>
          </p:nvPr>
        </p:nvSpPr>
        <p:spPr>
          <a:xfrm>
            <a:off x="6239883" y="4152900"/>
            <a:ext cx="2664000" cy="1838697"/>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19" name="Content Placeholder 7">
            <a:extLst>
              <a:ext uri="{FF2B5EF4-FFF2-40B4-BE49-F238E27FC236}">
                <a16:creationId xmlns:a16="http://schemas.microsoft.com/office/drawing/2014/main" id="{C0BE73ED-8B13-5A7E-AA23-B48C687C407A}"/>
              </a:ext>
            </a:extLst>
          </p:cNvPr>
          <p:cNvSpPr>
            <a:spLocks noGrp="1"/>
          </p:cNvSpPr>
          <p:nvPr>
            <p:ph sz="quarter" idx="23"/>
          </p:nvPr>
        </p:nvSpPr>
        <p:spPr>
          <a:xfrm>
            <a:off x="9192344" y="4152900"/>
            <a:ext cx="2664000" cy="1838697"/>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1979544035"/>
      </p:ext>
    </p:extLst>
  </p:cSld>
  <p:clrMapOvr>
    <a:masterClrMapping/>
  </p:clrMapOvr>
  <p:extLst>
    <p:ext uri="{DCECCB84-F9BA-43D5-87BE-67443E8EF086}">
      <p15:sldGuideLst xmlns:p15="http://schemas.microsoft.com/office/powerpoint/2012/main">
        <p15:guide id="1" pos="1890" userDrawn="1">
          <p15:clr>
            <a:srgbClr val="FBAE40"/>
          </p15:clr>
        </p15:guide>
        <p15:guide id="2" pos="2064" userDrawn="1">
          <p15:clr>
            <a:srgbClr val="FBAE40"/>
          </p15:clr>
        </p15:guide>
        <p15:guide id="3" pos="3756" userDrawn="1">
          <p15:clr>
            <a:srgbClr val="FBAE40"/>
          </p15:clr>
        </p15:guide>
        <p15:guide id="4" pos="3924" userDrawn="1">
          <p15:clr>
            <a:srgbClr val="FBAE40"/>
          </p15:clr>
        </p15:guide>
        <p15:guide id="5" pos="5616" userDrawn="1">
          <p15:clr>
            <a:srgbClr val="FBAE40"/>
          </p15:clr>
        </p15:guide>
        <p15:guide id="6" pos="57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495FBCB-13E2-C042-B429-4D8FD2DB7172}"/>
              </a:ext>
            </a:extLst>
          </p:cNvPr>
          <p:cNvSpPr>
            <a:spLocks noGrp="1"/>
          </p:cNvSpPr>
          <p:nvPr>
            <p:ph type="pic" sz="quarter" idx="13" hasCustomPrompt="1"/>
          </p:nvPr>
        </p:nvSpPr>
        <p:spPr>
          <a:xfrm>
            <a:off x="0" y="0"/>
            <a:ext cx="12192000" cy="5000264"/>
          </a:xfrm>
          <a:solidFill>
            <a:schemeClr val="bg1">
              <a:lumMod val="95000"/>
            </a:schemeClr>
          </a:solidFill>
        </p:spPr>
        <p:txBody>
          <a:bodyPr vert="horz" lIns="360000" tIns="1152000" rIns="360000" bIns="0" rtlCol="0" anchor="ctr" anchorCtr="1">
            <a:normAutofit/>
          </a:bodyPr>
          <a:lstStyle>
            <a:lvl1pPr>
              <a:defRPr lang="en-AU" cap="all" baseline="0" dirty="0"/>
            </a:lvl1pPr>
          </a:lstStyle>
          <a:p>
            <a:pPr lvl="0" algn="ctr"/>
            <a:r>
              <a:rPr lang="en-AU" dirty="0"/>
              <a:t>Insert image and send to back</a:t>
            </a:r>
          </a:p>
        </p:txBody>
      </p:sp>
      <p:sp>
        <p:nvSpPr>
          <p:cNvPr id="2" name="Title 1">
            <a:extLst>
              <a:ext uri="{FF2B5EF4-FFF2-40B4-BE49-F238E27FC236}">
                <a16:creationId xmlns:a16="http://schemas.microsoft.com/office/drawing/2014/main" id="{E6D69CE7-2928-9FEB-A603-91C101C126CC}"/>
              </a:ext>
            </a:extLst>
          </p:cNvPr>
          <p:cNvSpPr>
            <a:spLocks noGrp="1"/>
          </p:cNvSpPr>
          <p:nvPr>
            <p:ph type="ctrTitle"/>
          </p:nvPr>
        </p:nvSpPr>
        <p:spPr>
          <a:xfrm>
            <a:off x="334963" y="5295900"/>
            <a:ext cx="7560000" cy="366238"/>
          </a:xfrm>
          <a:noFill/>
        </p:spPr>
        <p:txBody>
          <a:bodyPr anchor="t" anchorCtr="0">
            <a:noAutofit/>
          </a:bodyPr>
          <a:lstStyle>
            <a:lvl1pPr algn="l">
              <a:lnSpc>
                <a:spcPct val="85000"/>
              </a:lnSpc>
              <a:defRPr sz="3000" b="1" cap="all" baseline="0">
                <a:solidFill>
                  <a:schemeClr val="tx1"/>
                </a:solidFill>
              </a:defRPr>
            </a:lvl1pPr>
          </a:lstStyle>
          <a:p>
            <a:r>
              <a:rPr lang="en-US" smtClean="0"/>
              <a:t>Click to edit Master title style</a:t>
            </a:r>
            <a:endParaRPr lang="en-AU" dirty="0"/>
          </a:p>
        </p:txBody>
      </p:sp>
      <p:sp>
        <p:nvSpPr>
          <p:cNvPr id="3" name="Subtitle 2">
            <a:extLst>
              <a:ext uri="{FF2B5EF4-FFF2-40B4-BE49-F238E27FC236}">
                <a16:creationId xmlns:a16="http://schemas.microsoft.com/office/drawing/2014/main" id="{177CFB72-C5C6-C895-7FA0-A39261D553AE}"/>
              </a:ext>
            </a:extLst>
          </p:cNvPr>
          <p:cNvSpPr>
            <a:spLocks noGrp="1"/>
          </p:cNvSpPr>
          <p:nvPr>
            <p:ph type="subTitle" idx="1"/>
          </p:nvPr>
        </p:nvSpPr>
        <p:spPr>
          <a:xfrm>
            <a:off x="334963" y="5775767"/>
            <a:ext cx="7560000" cy="437651"/>
          </a:xfrm>
          <a:noFill/>
        </p:spPr>
        <p:txBody>
          <a:bodyPr>
            <a:no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dirty="0"/>
          </a:p>
        </p:txBody>
      </p:sp>
      <p:sp>
        <p:nvSpPr>
          <p:cNvPr id="12" name="Text Placeholder 10">
            <a:extLst>
              <a:ext uri="{FF2B5EF4-FFF2-40B4-BE49-F238E27FC236}">
                <a16:creationId xmlns:a16="http://schemas.microsoft.com/office/drawing/2014/main" id="{5EE3D97E-CBB4-B227-A7D5-662A9F6362BC}"/>
              </a:ext>
            </a:extLst>
          </p:cNvPr>
          <p:cNvSpPr>
            <a:spLocks noGrp="1"/>
          </p:cNvSpPr>
          <p:nvPr>
            <p:ph type="body" sz="quarter" idx="11" hasCustomPrompt="1"/>
          </p:nvPr>
        </p:nvSpPr>
        <p:spPr>
          <a:xfrm>
            <a:off x="334962" y="6453138"/>
            <a:ext cx="7560000" cy="216000"/>
          </a:xfrm>
        </p:spPr>
        <p:txBody>
          <a:bodyPr>
            <a:noAutofit/>
          </a:bodyPr>
          <a:lstStyle>
            <a:lvl1pPr>
              <a:defRPr sz="900" cap="all" baseline="0"/>
            </a:lvl1pPr>
          </a:lstStyle>
          <a:p>
            <a:pPr lvl="0"/>
            <a:r>
              <a:rPr lang="en-US" dirty="0"/>
              <a:t>tagline</a:t>
            </a:r>
            <a:endParaRPr lang="en-AU" dirty="0"/>
          </a:p>
        </p:txBody>
      </p:sp>
      <p:sp>
        <p:nvSpPr>
          <p:cNvPr id="10" name="Text Placeholder 10">
            <a:extLst>
              <a:ext uri="{FF2B5EF4-FFF2-40B4-BE49-F238E27FC236}">
                <a16:creationId xmlns:a16="http://schemas.microsoft.com/office/drawing/2014/main" id="{38ED47FB-D458-2D16-06FC-9C2ACD4D17CF}"/>
              </a:ext>
            </a:extLst>
          </p:cNvPr>
          <p:cNvSpPr>
            <a:spLocks noGrp="1"/>
          </p:cNvSpPr>
          <p:nvPr>
            <p:ph type="body" sz="quarter" idx="14" hasCustomPrompt="1"/>
          </p:nvPr>
        </p:nvSpPr>
        <p:spPr>
          <a:xfrm>
            <a:off x="334962" y="4747895"/>
            <a:ext cx="7560000" cy="216000"/>
          </a:xfrm>
        </p:spPr>
        <p:txBody>
          <a:bodyPr>
            <a:noAutofit/>
          </a:bodyPr>
          <a:lstStyle>
            <a:lvl1pPr>
              <a:defRPr sz="900" cap="all" baseline="0">
                <a:solidFill>
                  <a:schemeClr val="bg1"/>
                </a:solidFill>
              </a:defRPr>
            </a:lvl1pPr>
          </a:lstStyle>
          <a:p>
            <a:pPr lvl="0"/>
            <a:r>
              <a:rPr lang="en-US" dirty="0"/>
              <a:t>SERVICE / COURAGE / RESPECT / INTEGRITY / EXCELLENCE</a:t>
            </a:r>
            <a:endParaRPr lang="en-AU" dirty="0"/>
          </a:p>
        </p:txBody>
      </p:sp>
      <p:sp>
        <p:nvSpPr>
          <p:cNvPr id="5" name="Text Placeholder 4">
            <a:extLst>
              <a:ext uri="{FF2B5EF4-FFF2-40B4-BE49-F238E27FC236}">
                <a16:creationId xmlns:a16="http://schemas.microsoft.com/office/drawing/2014/main" id="{D43D985D-06D9-010E-86A6-5618056F29D1}"/>
              </a:ext>
            </a:extLst>
          </p:cNvPr>
          <p:cNvSpPr>
            <a:spLocks noGrp="1"/>
          </p:cNvSpPr>
          <p:nvPr>
            <p:ph type="body" sz="quarter" idx="15" hasCustomPrompt="1"/>
          </p:nvPr>
        </p:nvSpPr>
        <p:spPr>
          <a:xfrm>
            <a:off x="334963" y="333375"/>
            <a:ext cx="1249200" cy="1231200"/>
          </a:xfrm>
          <a:blipFill>
            <a:blip r:embed="rId2">
              <a:extLst>
                <a:ext uri="{96DAC541-7B7A-43D3-8B79-37D633B846F1}">
                  <asvg:svgBlip xmlns:asvg="http://schemas.microsoft.com/office/drawing/2016/SVG/main" xmlns="" r:embed="rId3"/>
                </a:ext>
              </a:extLst>
            </a:blip>
            <a:srcRect/>
            <a:stretch>
              <a:fillRect l="-44" r="-44"/>
            </a:stretch>
          </a:blipFill>
        </p:spPr>
        <p:txBody>
          <a:bodyPr/>
          <a:lstStyle>
            <a:lvl1pPr>
              <a:defRPr/>
            </a:lvl1pPr>
          </a:lstStyle>
          <a:p>
            <a:pPr lvl="0"/>
            <a:r>
              <a:rPr lang="en-US" dirty="0"/>
              <a:t> </a:t>
            </a:r>
            <a:endParaRPr lang="en-AU" dirty="0"/>
          </a:p>
        </p:txBody>
      </p:sp>
      <p:sp>
        <p:nvSpPr>
          <p:cNvPr id="13" name="Text Placeholder 10">
            <a:extLst>
              <a:ext uri="{FF2B5EF4-FFF2-40B4-BE49-F238E27FC236}">
                <a16:creationId xmlns:a16="http://schemas.microsoft.com/office/drawing/2014/main" id="{F5DE844F-D239-B692-C3DC-7BFDBD0A34C8}"/>
              </a:ext>
            </a:extLst>
          </p:cNvPr>
          <p:cNvSpPr>
            <a:spLocks noGrp="1"/>
          </p:cNvSpPr>
          <p:nvPr>
            <p:ph type="body" sz="quarter" idx="12" hasCustomPrompt="1"/>
          </p:nvPr>
        </p:nvSpPr>
        <p:spPr>
          <a:xfrm>
            <a:off x="10331354" y="6413217"/>
            <a:ext cx="1532033" cy="216000"/>
          </a:xfrm>
        </p:spPr>
        <p:txBody>
          <a:bodyPr>
            <a:normAutofit/>
          </a:bodyPr>
          <a:lstStyle>
            <a:lvl1pPr algn="r">
              <a:defRPr sz="1300" b="1" cap="all" baseline="0"/>
            </a:lvl1pPr>
          </a:lstStyle>
          <a:p>
            <a:pPr lvl="0"/>
            <a:r>
              <a:rPr lang="en-US" dirty="0"/>
              <a:t>ARMY.GOV.AU</a:t>
            </a:r>
            <a:endParaRPr lang="en-AU" dirty="0"/>
          </a:p>
        </p:txBody>
      </p:sp>
    </p:spTree>
    <p:extLst>
      <p:ext uri="{BB962C8B-B14F-4D97-AF65-F5344CB8AC3E}">
        <p14:creationId xmlns:p14="http://schemas.microsoft.com/office/powerpoint/2010/main" val="22598969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C340-C8EE-A9E0-51E8-E4A5F74DA6E8}"/>
              </a:ext>
            </a:extLst>
          </p:cNvPr>
          <p:cNvSpPr>
            <a:spLocks noGrp="1"/>
          </p:cNvSpPr>
          <p:nvPr>
            <p:ph type="title"/>
          </p:nvPr>
        </p:nvSpPr>
        <p:spPr/>
        <p:txBody>
          <a:bodyPr/>
          <a:lstStyle/>
          <a:p>
            <a:r>
              <a:rPr lang="en-US" smtClean="0"/>
              <a:t>Click to edit Master title style</a:t>
            </a:r>
            <a:endParaRPr lang="en-AU"/>
          </a:p>
        </p:txBody>
      </p:sp>
      <p:sp>
        <p:nvSpPr>
          <p:cNvPr id="3" name="Slide Number Placeholder 2">
            <a:extLst>
              <a:ext uri="{FF2B5EF4-FFF2-40B4-BE49-F238E27FC236}">
                <a16:creationId xmlns:a16="http://schemas.microsoft.com/office/drawing/2014/main" id="{71B90CC4-B90D-4D82-419F-CB2BCBCBAB49}"/>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8" name="Content Placeholder 7">
            <a:extLst>
              <a:ext uri="{FF2B5EF4-FFF2-40B4-BE49-F238E27FC236}">
                <a16:creationId xmlns:a16="http://schemas.microsoft.com/office/drawing/2014/main" id="{97951F19-B39B-8744-7842-C838F4D88F73}"/>
              </a:ext>
            </a:extLst>
          </p:cNvPr>
          <p:cNvSpPr>
            <a:spLocks noGrp="1"/>
          </p:cNvSpPr>
          <p:nvPr>
            <p:ph sz="quarter" idx="12"/>
          </p:nvPr>
        </p:nvSpPr>
        <p:spPr>
          <a:xfrm>
            <a:off x="334963" y="1628775"/>
            <a:ext cx="3564000"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7">
            <a:extLst>
              <a:ext uri="{FF2B5EF4-FFF2-40B4-BE49-F238E27FC236}">
                <a16:creationId xmlns:a16="http://schemas.microsoft.com/office/drawing/2014/main" id="{F07C28A9-5A94-4C92-C7BD-C759F2689C71}"/>
              </a:ext>
            </a:extLst>
          </p:cNvPr>
          <p:cNvSpPr>
            <a:spLocks noGrp="1"/>
          </p:cNvSpPr>
          <p:nvPr>
            <p:ph sz="quarter" idx="14"/>
          </p:nvPr>
        </p:nvSpPr>
        <p:spPr>
          <a:xfrm>
            <a:off x="4321937" y="1628775"/>
            <a:ext cx="7550975"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Content Placeholder 9">
            <a:extLst>
              <a:ext uri="{FF2B5EF4-FFF2-40B4-BE49-F238E27FC236}">
                <a16:creationId xmlns:a16="http://schemas.microsoft.com/office/drawing/2014/main" id="{BF6CB816-B903-6B9F-6B5B-BFDEFC9341F2}"/>
              </a:ext>
            </a:extLst>
          </p:cNvPr>
          <p:cNvSpPr>
            <a:spLocks noGrp="1"/>
          </p:cNvSpPr>
          <p:nvPr>
            <p:ph sz="quarter" idx="13" hasCustomPrompt="1"/>
          </p:nvPr>
        </p:nvSpPr>
        <p:spPr>
          <a:xfrm>
            <a:off x="334963" y="1257300"/>
            <a:ext cx="356400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11" name="Content Placeholder 10">
            <a:extLst>
              <a:ext uri="{FF2B5EF4-FFF2-40B4-BE49-F238E27FC236}">
                <a16:creationId xmlns:a16="http://schemas.microsoft.com/office/drawing/2014/main" id="{5D2B018D-B6B5-D75A-6175-8ED8E54BABC6}"/>
              </a:ext>
            </a:extLst>
          </p:cNvPr>
          <p:cNvSpPr>
            <a:spLocks noGrp="1"/>
          </p:cNvSpPr>
          <p:nvPr>
            <p:ph sz="quarter" idx="16" hasCustomPrompt="1"/>
          </p:nvPr>
        </p:nvSpPr>
        <p:spPr>
          <a:xfrm>
            <a:off x="4321937" y="1257300"/>
            <a:ext cx="7550975"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Tree>
    <p:extLst>
      <p:ext uri="{BB962C8B-B14F-4D97-AF65-F5344CB8AC3E}">
        <p14:creationId xmlns:p14="http://schemas.microsoft.com/office/powerpoint/2010/main" val="845270786"/>
      </p:ext>
    </p:extLst>
  </p:cSld>
  <p:clrMapOvr>
    <a:masterClrMapping/>
  </p:clrMapOvr>
  <p:extLst>
    <p:ext uri="{DCECCB84-F9BA-43D5-87BE-67443E8EF086}">
      <p15:sldGuideLst xmlns:p15="http://schemas.microsoft.com/office/powerpoint/2012/main">
        <p15:guide id="1" pos="2464" userDrawn="1">
          <p15:clr>
            <a:srgbClr val="FBAE40"/>
          </p15:clr>
        </p15:guide>
        <p15:guide id="2" pos="270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C340-C8EE-A9E0-51E8-E4A5F74DA6E8}"/>
              </a:ext>
            </a:extLst>
          </p:cNvPr>
          <p:cNvSpPr>
            <a:spLocks noGrp="1"/>
          </p:cNvSpPr>
          <p:nvPr>
            <p:ph type="title"/>
          </p:nvPr>
        </p:nvSpPr>
        <p:spPr/>
        <p:txBody>
          <a:bodyPr/>
          <a:lstStyle/>
          <a:p>
            <a:r>
              <a:rPr lang="en-US" smtClean="0"/>
              <a:t>Click to edit Master title style</a:t>
            </a:r>
            <a:endParaRPr lang="en-AU"/>
          </a:p>
        </p:txBody>
      </p:sp>
      <p:sp>
        <p:nvSpPr>
          <p:cNvPr id="3" name="Slide Number Placeholder 2">
            <a:extLst>
              <a:ext uri="{FF2B5EF4-FFF2-40B4-BE49-F238E27FC236}">
                <a16:creationId xmlns:a16="http://schemas.microsoft.com/office/drawing/2014/main" id="{71B90CC4-B90D-4D82-419F-CB2BCBCBAB49}"/>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5" name="Content Placeholder 7">
            <a:extLst>
              <a:ext uri="{FF2B5EF4-FFF2-40B4-BE49-F238E27FC236}">
                <a16:creationId xmlns:a16="http://schemas.microsoft.com/office/drawing/2014/main" id="{F07C28A9-5A94-4C92-C7BD-C759F2689C71}"/>
              </a:ext>
            </a:extLst>
          </p:cNvPr>
          <p:cNvSpPr>
            <a:spLocks noGrp="1"/>
          </p:cNvSpPr>
          <p:nvPr>
            <p:ph sz="quarter" idx="14"/>
          </p:nvPr>
        </p:nvSpPr>
        <p:spPr>
          <a:xfrm>
            <a:off x="334963" y="1628775"/>
            <a:ext cx="7550975"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Content Placeholder 7">
            <a:extLst>
              <a:ext uri="{FF2B5EF4-FFF2-40B4-BE49-F238E27FC236}">
                <a16:creationId xmlns:a16="http://schemas.microsoft.com/office/drawing/2014/main" id="{38CCCC99-79EB-F92E-82F1-07F423B0C1CD}"/>
              </a:ext>
            </a:extLst>
          </p:cNvPr>
          <p:cNvSpPr>
            <a:spLocks noGrp="1"/>
          </p:cNvSpPr>
          <p:nvPr>
            <p:ph sz="quarter" idx="15"/>
          </p:nvPr>
        </p:nvSpPr>
        <p:spPr>
          <a:xfrm>
            <a:off x="8308913" y="1628775"/>
            <a:ext cx="3564000"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1" name="Content Placeholder 10">
            <a:extLst>
              <a:ext uri="{FF2B5EF4-FFF2-40B4-BE49-F238E27FC236}">
                <a16:creationId xmlns:a16="http://schemas.microsoft.com/office/drawing/2014/main" id="{5D2B018D-B6B5-D75A-6175-8ED8E54BABC6}"/>
              </a:ext>
            </a:extLst>
          </p:cNvPr>
          <p:cNvSpPr>
            <a:spLocks noGrp="1"/>
          </p:cNvSpPr>
          <p:nvPr>
            <p:ph sz="quarter" idx="16" hasCustomPrompt="1"/>
          </p:nvPr>
        </p:nvSpPr>
        <p:spPr>
          <a:xfrm>
            <a:off x="334963" y="1257300"/>
            <a:ext cx="7550975"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12" name="Content Placeholder 11">
            <a:extLst>
              <a:ext uri="{FF2B5EF4-FFF2-40B4-BE49-F238E27FC236}">
                <a16:creationId xmlns:a16="http://schemas.microsoft.com/office/drawing/2014/main" id="{70832EE5-419D-D071-F38A-D3084859C407}"/>
              </a:ext>
            </a:extLst>
          </p:cNvPr>
          <p:cNvSpPr>
            <a:spLocks noGrp="1"/>
          </p:cNvSpPr>
          <p:nvPr>
            <p:ph sz="quarter" idx="17" hasCustomPrompt="1"/>
          </p:nvPr>
        </p:nvSpPr>
        <p:spPr>
          <a:xfrm>
            <a:off x="8308913" y="1257300"/>
            <a:ext cx="356400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Tree>
    <p:extLst>
      <p:ext uri="{BB962C8B-B14F-4D97-AF65-F5344CB8AC3E}">
        <p14:creationId xmlns:p14="http://schemas.microsoft.com/office/powerpoint/2010/main" val="504488972"/>
      </p:ext>
    </p:extLst>
  </p:cSld>
  <p:clrMapOvr>
    <a:masterClrMapping/>
  </p:clrMapOvr>
  <p:extLst>
    <p:ext uri="{DCECCB84-F9BA-43D5-87BE-67443E8EF086}">
      <p15:sldGuideLst xmlns:p15="http://schemas.microsoft.com/office/powerpoint/2012/main">
        <p15:guide id="3" pos="4976">
          <p15:clr>
            <a:srgbClr val="FBAE40"/>
          </p15:clr>
        </p15:guide>
        <p15:guide id="4" pos="52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ntent_Narrow Highlig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8382B0-1836-9422-FCD8-CF702FB18D70}"/>
              </a:ext>
            </a:extLst>
          </p:cNvPr>
          <p:cNvSpPr/>
          <p:nvPr userDrawn="1"/>
        </p:nvSpPr>
        <p:spPr>
          <a:xfrm>
            <a:off x="8280400" y="0"/>
            <a:ext cx="3911600" cy="68580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F18C340-C8EE-A9E0-51E8-E4A5F74DA6E8}"/>
              </a:ext>
            </a:extLst>
          </p:cNvPr>
          <p:cNvSpPr>
            <a:spLocks noGrp="1"/>
          </p:cNvSpPr>
          <p:nvPr>
            <p:ph type="title"/>
          </p:nvPr>
        </p:nvSpPr>
        <p:spPr>
          <a:xfrm>
            <a:off x="334963" y="333375"/>
            <a:ext cx="7564437" cy="491808"/>
          </a:xfrm>
        </p:spPr>
        <p:txBody>
          <a:bodyPr/>
          <a:lstStyle/>
          <a:p>
            <a:r>
              <a:rPr lang="en-US" smtClean="0"/>
              <a:t>Click to edit Master title style</a:t>
            </a:r>
            <a:endParaRPr lang="en-AU" dirty="0"/>
          </a:p>
        </p:txBody>
      </p:sp>
      <p:sp>
        <p:nvSpPr>
          <p:cNvPr id="3" name="Slide Number Placeholder 2">
            <a:extLst>
              <a:ext uri="{FF2B5EF4-FFF2-40B4-BE49-F238E27FC236}">
                <a16:creationId xmlns:a16="http://schemas.microsoft.com/office/drawing/2014/main" id="{71B90CC4-B90D-4D82-419F-CB2BCBCBAB49}"/>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5" name="Content Placeholder 7">
            <a:extLst>
              <a:ext uri="{FF2B5EF4-FFF2-40B4-BE49-F238E27FC236}">
                <a16:creationId xmlns:a16="http://schemas.microsoft.com/office/drawing/2014/main" id="{F07C28A9-5A94-4C92-C7BD-C759F2689C71}"/>
              </a:ext>
            </a:extLst>
          </p:cNvPr>
          <p:cNvSpPr>
            <a:spLocks noGrp="1"/>
          </p:cNvSpPr>
          <p:nvPr>
            <p:ph sz="quarter" idx="14"/>
          </p:nvPr>
        </p:nvSpPr>
        <p:spPr>
          <a:xfrm>
            <a:off x="334963" y="1628775"/>
            <a:ext cx="7550975"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Content Placeholder 7">
            <a:extLst>
              <a:ext uri="{FF2B5EF4-FFF2-40B4-BE49-F238E27FC236}">
                <a16:creationId xmlns:a16="http://schemas.microsoft.com/office/drawing/2014/main" id="{38CCCC99-79EB-F92E-82F1-07F423B0C1CD}"/>
              </a:ext>
            </a:extLst>
          </p:cNvPr>
          <p:cNvSpPr>
            <a:spLocks noGrp="1"/>
          </p:cNvSpPr>
          <p:nvPr>
            <p:ph sz="quarter" idx="15"/>
          </p:nvPr>
        </p:nvSpPr>
        <p:spPr>
          <a:xfrm>
            <a:off x="8597899" y="1628775"/>
            <a:ext cx="3275013"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1" name="Content Placeholder 10">
            <a:extLst>
              <a:ext uri="{FF2B5EF4-FFF2-40B4-BE49-F238E27FC236}">
                <a16:creationId xmlns:a16="http://schemas.microsoft.com/office/drawing/2014/main" id="{5D2B018D-B6B5-D75A-6175-8ED8E54BABC6}"/>
              </a:ext>
            </a:extLst>
          </p:cNvPr>
          <p:cNvSpPr>
            <a:spLocks noGrp="1"/>
          </p:cNvSpPr>
          <p:nvPr>
            <p:ph sz="quarter" idx="16" hasCustomPrompt="1"/>
          </p:nvPr>
        </p:nvSpPr>
        <p:spPr>
          <a:xfrm>
            <a:off x="334963" y="1257300"/>
            <a:ext cx="7550975"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Tree>
    <p:extLst>
      <p:ext uri="{BB962C8B-B14F-4D97-AF65-F5344CB8AC3E}">
        <p14:creationId xmlns:p14="http://schemas.microsoft.com/office/powerpoint/2010/main" val="615260535"/>
      </p:ext>
    </p:extLst>
  </p:cSld>
  <p:clrMapOvr>
    <a:masterClrMapping/>
  </p:clrMapOvr>
  <p:extLst>
    <p:ext uri="{DCECCB84-F9BA-43D5-87BE-67443E8EF086}">
      <p15:sldGuideLst xmlns:p15="http://schemas.microsoft.com/office/powerpoint/2012/main">
        <p15:guide id="3" pos="4976">
          <p15:clr>
            <a:srgbClr val="FBAE40"/>
          </p15:clr>
        </p15:guide>
        <p15:guide id="4" pos="52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_Grey Highl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CE5FA7-2B8D-1046-E840-CB7FAD6A81F1}"/>
              </a:ext>
            </a:extLst>
          </p:cNvPr>
          <p:cNvSpPr/>
          <p:nvPr userDrawn="1"/>
        </p:nvSpPr>
        <p:spPr>
          <a:xfrm>
            <a:off x="6504000" y="0"/>
            <a:ext cx="5688000" cy="68580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FF18C340-C8EE-A9E0-51E8-E4A5F74DA6E8}"/>
              </a:ext>
            </a:extLst>
          </p:cNvPr>
          <p:cNvSpPr>
            <a:spLocks noGrp="1"/>
          </p:cNvSpPr>
          <p:nvPr>
            <p:ph type="title"/>
          </p:nvPr>
        </p:nvSpPr>
        <p:spPr>
          <a:xfrm>
            <a:off x="334964" y="333375"/>
            <a:ext cx="5581650" cy="491808"/>
          </a:xfrm>
        </p:spPr>
        <p:txBody>
          <a:bodyPr/>
          <a:lstStyle/>
          <a:p>
            <a:r>
              <a:rPr lang="en-US" smtClean="0"/>
              <a:t>Click to edit Master title style</a:t>
            </a:r>
            <a:endParaRPr lang="en-AU" dirty="0"/>
          </a:p>
        </p:txBody>
      </p:sp>
      <p:sp>
        <p:nvSpPr>
          <p:cNvPr id="3" name="Slide Number Placeholder 2">
            <a:extLst>
              <a:ext uri="{FF2B5EF4-FFF2-40B4-BE49-F238E27FC236}">
                <a16:creationId xmlns:a16="http://schemas.microsoft.com/office/drawing/2014/main" id="{71B90CC4-B90D-4D82-419F-CB2BCBCBAB49}"/>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8" name="Content Placeholder 7">
            <a:extLst>
              <a:ext uri="{FF2B5EF4-FFF2-40B4-BE49-F238E27FC236}">
                <a16:creationId xmlns:a16="http://schemas.microsoft.com/office/drawing/2014/main" id="{97951F19-B39B-8744-7842-C838F4D88F73}"/>
              </a:ext>
            </a:extLst>
          </p:cNvPr>
          <p:cNvSpPr>
            <a:spLocks noGrp="1"/>
          </p:cNvSpPr>
          <p:nvPr>
            <p:ph sz="quarter" idx="12"/>
          </p:nvPr>
        </p:nvSpPr>
        <p:spPr>
          <a:xfrm>
            <a:off x="334963" y="1628775"/>
            <a:ext cx="5583237"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Content Placeholder 6">
            <a:extLst>
              <a:ext uri="{FF2B5EF4-FFF2-40B4-BE49-F238E27FC236}">
                <a16:creationId xmlns:a16="http://schemas.microsoft.com/office/drawing/2014/main" id="{19FDD4B6-E2EC-4E3B-0DA8-B28D04701DE7}"/>
              </a:ext>
            </a:extLst>
          </p:cNvPr>
          <p:cNvSpPr>
            <a:spLocks noGrp="1"/>
          </p:cNvSpPr>
          <p:nvPr>
            <p:ph sz="quarter" idx="13" hasCustomPrompt="1"/>
          </p:nvPr>
        </p:nvSpPr>
        <p:spPr>
          <a:xfrm>
            <a:off x="334963" y="1257300"/>
            <a:ext cx="558360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12" name="Content Placeholder 9">
            <a:extLst>
              <a:ext uri="{FF2B5EF4-FFF2-40B4-BE49-F238E27FC236}">
                <a16:creationId xmlns:a16="http://schemas.microsoft.com/office/drawing/2014/main" id="{80801886-7CA8-71A3-236C-8462E3410269}"/>
              </a:ext>
            </a:extLst>
          </p:cNvPr>
          <p:cNvSpPr>
            <a:spLocks noGrp="1"/>
          </p:cNvSpPr>
          <p:nvPr>
            <p:ph sz="quarter" idx="15" hasCustomPrompt="1"/>
          </p:nvPr>
        </p:nvSpPr>
        <p:spPr>
          <a:xfrm>
            <a:off x="6934241" y="1257300"/>
            <a:ext cx="4939034"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14" name="Content Placeholder 7">
            <a:extLst>
              <a:ext uri="{FF2B5EF4-FFF2-40B4-BE49-F238E27FC236}">
                <a16:creationId xmlns:a16="http://schemas.microsoft.com/office/drawing/2014/main" id="{82EA626E-14AD-ED7D-CC77-0E9673D84CA1}"/>
              </a:ext>
            </a:extLst>
          </p:cNvPr>
          <p:cNvSpPr>
            <a:spLocks noGrp="1"/>
          </p:cNvSpPr>
          <p:nvPr>
            <p:ph sz="quarter" idx="16"/>
          </p:nvPr>
        </p:nvSpPr>
        <p:spPr>
          <a:xfrm>
            <a:off x="6934242" y="1628775"/>
            <a:ext cx="4938672"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629702251"/>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_Black High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D4722C-BBA7-16A5-0255-3AFF23706829}"/>
              </a:ext>
            </a:extLst>
          </p:cNvPr>
          <p:cNvSpPr/>
          <p:nvPr userDrawn="1"/>
        </p:nvSpPr>
        <p:spPr>
          <a:xfrm>
            <a:off x="6504000" y="0"/>
            <a:ext cx="5688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FF18C340-C8EE-A9E0-51E8-E4A5F74DA6E8}"/>
              </a:ext>
            </a:extLst>
          </p:cNvPr>
          <p:cNvSpPr>
            <a:spLocks noGrp="1"/>
          </p:cNvSpPr>
          <p:nvPr>
            <p:ph type="title"/>
          </p:nvPr>
        </p:nvSpPr>
        <p:spPr>
          <a:xfrm>
            <a:off x="334964" y="333375"/>
            <a:ext cx="5581650" cy="491808"/>
          </a:xfrm>
        </p:spPr>
        <p:txBody>
          <a:bodyPr/>
          <a:lstStyle/>
          <a:p>
            <a:r>
              <a:rPr lang="en-US" smtClean="0"/>
              <a:t>Click to edit Master title style</a:t>
            </a:r>
            <a:endParaRPr lang="en-AU" dirty="0"/>
          </a:p>
        </p:txBody>
      </p:sp>
      <p:sp>
        <p:nvSpPr>
          <p:cNvPr id="3" name="Slide Number Placeholder 2">
            <a:extLst>
              <a:ext uri="{FF2B5EF4-FFF2-40B4-BE49-F238E27FC236}">
                <a16:creationId xmlns:a16="http://schemas.microsoft.com/office/drawing/2014/main" id="{71B90CC4-B90D-4D82-419F-CB2BCBCBAB49}"/>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8" name="Content Placeholder 7">
            <a:extLst>
              <a:ext uri="{FF2B5EF4-FFF2-40B4-BE49-F238E27FC236}">
                <a16:creationId xmlns:a16="http://schemas.microsoft.com/office/drawing/2014/main" id="{97951F19-B39B-8744-7842-C838F4D88F73}"/>
              </a:ext>
            </a:extLst>
          </p:cNvPr>
          <p:cNvSpPr>
            <a:spLocks noGrp="1"/>
          </p:cNvSpPr>
          <p:nvPr>
            <p:ph sz="quarter" idx="12"/>
          </p:nvPr>
        </p:nvSpPr>
        <p:spPr>
          <a:xfrm>
            <a:off x="334963" y="1628775"/>
            <a:ext cx="5583237"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7">
            <a:extLst>
              <a:ext uri="{FF2B5EF4-FFF2-40B4-BE49-F238E27FC236}">
                <a16:creationId xmlns:a16="http://schemas.microsoft.com/office/drawing/2014/main" id="{F07C28A9-5A94-4C92-C7BD-C759F2689C71}"/>
              </a:ext>
            </a:extLst>
          </p:cNvPr>
          <p:cNvSpPr>
            <a:spLocks noGrp="1"/>
          </p:cNvSpPr>
          <p:nvPr>
            <p:ph sz="quarter" idx="14"/>
          </p:nvPr>
        </p:nvSpPr>
        <p:spPr>
          <a:xfrm>
            <a:off x="6934200" y="1628775"/>
            <a:ext cx="4938713"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Content Placeholder 6">
            <a:extLst>
              <a:ext uri="{FF2B5EF4-FFF2-40B4-BE49-F238E27FC236}">
                <a16:creationId xmlns:a16="http://schemas.microsoft.com/office/drawing/2014/main" id="{19FDD4B6-E2EC-4E3B-0DA8-B28D04701DE7}"/>
              </a:ext>
            </a:extLst>
          </p:cNvPr>
          <p:cNvSpPr>
            <a:spLocks noGrp="1"/>
          </p:cNvSpPr>
          <p:nvPr>
            <p:ph sz="quarter" idx="13" hasCustomPrompt="1"/>
          </p:nvPr>
        </p:nvSpPr>
        <p:spPr>
          <a:xfrm>
            <a:off x="334963" y="1257300"/>
            <a:ext cx="558360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10" name="Content Placeholder 9">
            <a:extLst>
              <a:ext uri="{FF2B5EF4-FFF2-40B4-BE49-F238E27FC236}">
                <a16:creationId xmlns:a16="http://schemas.microsoft.com/office/drawing/2014/main" id="{08578C8D-1743-4A2A-CEA1-B445522BD220}"/>
              </a:ext>
            </a:extLst>
          </p:cNvPr>
          <p:cNvSpPr>
            <a:spLocks noGrp="1"/>
          </p:cNvSpPr>
          <p:nvPr>
            <p:ph sz="quarter" idx="15" hasCustomPrompt="1"/>
          </p:nvPr>
        </p:nvSpPr>
        <p:spPr>
          <a:xfrm>
            <a:off x="6934241" y="1257300"/>
            <a:ext cx="4939034"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Tree>
    <p:extLst>
      <p:ext uri="{BB962C8B-B14F-4D97-AF65-F5344CB8AC3E}">
        <p14:creationId xmlns:p14="http://schemas.microsoft.com/office/powerpoint/2010/main" val="159356742"/>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orizontal Grey Bottom">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059A0E-DA7C-BA38-900C-0359EA828B3C}"/>
              </a:ext>
            </a:extLst>
          </p:cNvPr>
          <p:cNvSpPr/>
          <p:nvPr userDrawn="1"/>
        </p:nvSpPr>
        <p:spPr>
          <a:xfrm>
            <a:off x="0" y="0"/>
            <a:ext cx="12192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D65BDAAD-3A49-0559-C903-7B440029FE25}"/>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6" name="Content Placeholder 5">
            <a:extLst>
              <a:ext uri="{FF2B5EF4-FFF2-40B4-BE49-F238E27FC236}">
                <a16:creationId xmlns:a16="http://schemas.microsoft.com/office/drawing/2014/main" id="{08FF457D-2D60-D356-0E09-39DE235764FF}"/>
              </a:ext>
            </a:extLst>
          </p:cNvPr>
          <p:cNvSpPr>
            <a:spLocks noGrp="1"/>
          </p:cNvSpPr>
          <p:nvPr>
            <p:ph sz="quarter" idx="20"/>
          </p:nvPr>
        </p:nvSpPr>
        <p:spPr>
          <a:xfrm>
            <a:off x="334963" y="3759200"/>
            <a:ext cx="11537950" cy="2262188"/>
          </a:xfrm>
          <a:custGeom>
            <a:avLst/>
            <a:gdLst>
              <a:gd name="connsiteX0" fmla="*/ 0 w 2664000"/>
              <a:gd name="connsiteY0" fmla="*/ 0 h 4307841"/>
              <a:gd name="connsiteX1" fmla="*/ 2664000 w 2664000"/>
              <a:gd name="connsiteY1" fmla="*/ 0 h 4307841"/>
              <a:gd name="connsiteX2" fmla="*/ 2664000 w 2664000"/>
              <a:gd name="connsiteY2" fmla="*/ 4307841 h 4307841"/>
              <a:gd name="connsiteX3" fmla="*/ 0 w 2664000"/>
              <a:gd name="connsiteY3" fmla="*/ 4307841 h 4307841"/>
            </a:gdLst>
            <a:ahLst/>
            <a:cxnLst>
              <a:cxn ang="0">
                <a:pos x="connsiteX0" y="connsiteY0"/>
              </a:cxn>
              <a:cxn ang="0">
                <a:pos x="connsiteX1" y="connsiteY1"/>
              </a:cxn>
              <a:cxn ang="0">
                <a:pos x="connsiteX2" y="connsiteY2"/>
              </a:cxn>
              <a:cxn ang="0">
                <a:pos x="connsiteX3" y="connsiteY3"/>
              </a:cxn>
            </a:cxnLst>
            <a:rect l="l" t="t" r="r" b="b"/>
            <a:pathLst>
              <a:path w="2664000" h="4307841">
                <a:moveTo>
                  <a:pt x="0" y="0"/>
                </a:moveTo>
                <a:lnTo>
                  <a:pt x="2664000" y="0"/>
                </a:lnTo>
                <a:lnTo>
                  <a:pt x="2664000" y="4307841"/>
                </a:lnTo>
                <a:lnTo>
                  <a:pt x="0" y="4307841"/>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8" name="Title 7">
            <a:extLst>
              <a:ext uri="{FF2B5EF4-FFF2-40B4-BE49-F238E27FC236}">
                <a16:creationId xmlns:a16="http://schemas.microsoft.com/office/drawing/2014/main" id="{CD4301A5-7580-076F-D888-4F4E6957E209}"/>
              </a:ext>
            </a:extLst>
          </p:cNvPr>
          <p:cNvSpPr>
            <a:spLocks noGrp="1"/>
          </p:cNvSpPr>
          <p:nvPr>
            <p:ph type="title"/>
          </p:nvPr>
        </p:nvSpPr>
        <p:spPr/>
        <p:txBody>
          <a:bodyPr/>
          <a:lstStyle/>
          <a:p>
            <a:r>
              <a:rPr lang="en-US" smtClean="0"/>
              <a:t>Click to edit Master title style</a:t>
            </a:r>
            <a:endParaRPr lang="en-AU"/>
          </a:p>
        </p:txBody>
      </p:sp>
      <p:sp>
        <p:nvSpPr>
          <p:cNvPr id="9" name="Content Placeholder 8">
            <a:extLst>
              <a:ext uri="{FF2B5EF4-FFF2-40B4-BE49-F238E27FC236}">
                <a16:creationId xmlns:a16="http://schemas.microsoft.com/office/drawing/2014/main" id="{8685A242-6967-F024-312A-19926D48C390}"/>
              </a:ext>
            </a:extLst>
          </p:cNvPr>
          <p:cNvSpPr>
            <a:spLocks noGrp="1"/>
          </p:cNvSpPr>
          <p:nvPr>
            <p:ph sz="quarter" idx="12"/>
          </p:nvPr>
        </p:nvSpPr>
        <p:spPr>
          <a:xfrm>
            <a:off x="334963" y="1628775"/>
            <a:ext cx="11537950" cy="160972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9">
            <a:extLst>
              <a:ext uri="{FF2B5EF4-FFF2-40B4-BE49-F238E27FC236}">
                <a16:creationId xmlns:a16="http://schemas.microsoft.com/office/drawing/2014/main" id="{4147CA61-564A-FB69-6B22-AF72B0B0B198}"/>
              </a:ext>
            </a:extLst>
          </p:cNvPr>
          <p:cNvSpPr>
            <a:spLocks noGrp="1"/>
          </p:cNvSpPr>
          <p:nvPr>
            <p:ph sz="quarter" idx="13" hasCustomPrompt="1"/>
          </p:nvPr>
        </p:nvSpPr>
        <p:spPr>
          <a:xfrm>
            <a:off x="334963" y="1257300"/>
            <a:ext cx="1153795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Tree>
    <p:extLst>
      <p:ext uri="{BB962C8B-B14F-4D97-AF65-F5344CB8AC3E}">
        <p14:creationId xmlns:p14="http://schemas.microsoft.com/office/powerpoint/2010/main" val="235510429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orizontal Grey Top">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059A0E-DA7C-BA38-900C-0359EA828B3C}"/>
              </a:ext>
            </a:extLst>
          </p:cNvPr>
          <p:cNvSpPr/>
          <p:nvPr userDrawn="1"/>
        </p:nvSpPr>
        <p:spPr>
          <a:xfrm>
            <a:off x="0" y="0"/>
            <a:ext cx="12192000" cy="342900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D65BDAAD-3A49-0559-C903-7B440029FE25}"/>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6" name="Content Placeholder 5">
            <a:extLst>
              <a:ext uri="{FF2B5EF4-FFF2-40B4-BE49-F238E27FC236}">
                <a16:creationId xmlns:a16="http://schemas.microsoft.com/office/drawing/2014/main" id="{08FF457D-2D60-D356-0E09-39DE235764FF}"/>
              </a:ext>
            </a:extLst>
          </p:cNvPr>
          <p:cNvSpPr>
            <a:spLocks noGrp="1"/>
          </p:cNvSpPr>
          <p:nvPr>
            <p:ph sz="quarter" idx="20"/>
          </p:nvPr>
        </p:nvSpPr>
        <p:spPr>
          <a:xfrm>
            <a:off x="334963" y="3759200"/>
            <a:ext cx="11537950" cy="2262188"/>
          </a:xfrm>
          <a:custGeom>
            <a:avLst/>
            <a:gdLst>
              <a:gd name="connsiteX0" fmla="*/ 0 w 2664000"/>
              <a:gd name="connsiteY0" fmla="*/ 0 h 4307841"/>
              <a:gd name="connsiteX1" fmla="*/ 2664000 w 2664000"/>
              <a:gd name="connsiteY1" fmla="*/ 0 h 4307841"/>
              <a:gd name="connsiteX2" fmla="*/ 2664000 w 2664000"/>
              <a:gd name="connsiteY2" fmla="*/ 4307841 h 4307841"/>
              <a:gd name="connsiteX3" fmla="*/ 0 w 2664000"/>
              <a:gd name="connsiteY3" fmla="*/ 4307841 h 4307841"/>
            </a:gdLst>
            <a:ahLst/>
            <a:cxnLst>
              <a:cxn ang="0">
                <a:pos x="connsiteX0" y="connsiteY0"/>
              </a:cxn>
              <a:cxn ang="0">
                <a:pos x="connsiteX1" y="connsiteY1"/>
              </a:cxn>
              <a:cxn ang="0">
                <a:pos x="connsiteX2" y="connsiteY2"/>
              </a:cxn>
              <a:cxn ang="0">
                <a:pos x="connsiteX3" y="connsiteY3"/>
              </a:cxn>
            </a:cxnLst>
            <a:rect l="l" t="t" r="r" b="b"/>
            <a:pathLst>
              <a:path w="2664000" h="4307841">
                <a:moveTo>
                  <a:pt x="0" y="0"/>
                </a:moveTo>
                <a:lnTo>
                  <a:pt x="2664000" y="0"/>
                </a:lnTo>
                <a:lnTo>
                  <a:pt x="2664000" y="4307841"/>
                </a:lnTo>
                <a:lnTo>
                  <a:pt x="0" y="4307841"/>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8" name="Title 7">
            <a:extLst>
              <a:ext uri="{FF2B5EF4-FFF2-40B4-BE49-F238E27FC236}">
                <a16:creationId xmlns:a16="http://schemas.microsoft.com/office/drawing/2014/main" id="{CD4301A5-7580-076F-D888-4F4E6957E209}"/>
              </a:ext>
            </a:extLst>
          </p:cNvPr>
          <p:cNvSpPr>
            <a:spLocks noGrp="1"/>
          </p:cNvSpPr>
          <p:nvPr>
            <p:ph type="title"/>
          </p:nvPr>
        </p:nvSpPr>
        <p:spPr/>
        <p:txBody>
          <a:bodyPr/>
          <a:lstStyle/>
          <a:p>
            <a:r>
              <a:rPr lang="en-US" smtClean="0"/>
              <a:t>Click to edit Master title style</a:t>
            </a:r>
            <a:endParaRPr lang="en-AU"/>
          </a:p>
        </p:txBody>
      </p:sp>
      <p:sp>
        <p:nvSpPr>
          <p:cNvPr id="9" name="Content Placeholder 8">
            <a:extLst>
              <a:ext uri="{FF2B5EF4-FFF2-40B4-BE49-F238E27FC236}">
                <a16:creationId xmlns:a16="http://schemas.microsoft.com/office/drawing/2014/main" id="{8685A242-6967-F024-312A-19926D48C390}"/>
              </a:ext>
            </a:extLst>
          </p:cNvPr>
          <p:cNvSpPr>
            <a:spLocks noGrp="1"/>
          </p:cNvSpPr>
          <p:nvPr>
            <p:ph sz="quarter" idx="12"/>
          </p:nvPr>
        </p:nvSpPr>
        <p:spPr>
          <a:xfrm>
            <a:off x="334963" y="1628775"/>
            <a:ext cx="11537950" cy="160972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9">
            <a:extLst>
              <a:ext uri="{FF2B5EF4-FFF2-40B4-BE49-F238E27FC236}">
                <a16:creationId xmlns:a16="http://schemas.microsoft.com/office/drawing/2014/main" id="{4147CA61-564A-FB69-6B22-AF72B0B0B198}"/>
              </a:ext>
            </a:extLst>
          </p:cNvPr>
          <p:cNvSpPr>
            <a:spLocks noGrp="1"/>
          </p:cNvSpPr>
          <p:nvPr>
            <p:ph sz="quarter" idx="13" hasCustomPrompt="1"/>
          </p:nvPr>
        </p:nvSpPr>
        <p:spPr>
          <a:xfrm>
            <a:off x="334963" y="1257300"/>
            <a:ext cx="1153795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Tree>
    <p:extLst>
      <p:ext uri="{BB962C8B-B14F-4D97-AF65-F5344CB8AC3E}">
        <p14:creationId xmlns:p14="http://schemas.microsoft.com/office/powerpoint/2010/main" val="305705106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Text / Quote / Statement">
    <p:bg>
      <p:bgPr>
        <a:solidFill>
          <a:schemeClr val="accent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966EC2-8768-6BFF-868D-F81538F8A8D2}"/>
              </a:ext>
            </a:extLst>
          </p:cNvPr>
          <p:cNvSpPr>
            <a:spLocks noGrp="1"/>
          </p:cNvSpPr>
          <p:nvPr>
            <p:ph type="sldNum" sz="quarter" idx="10"/>
          </p:nvPr>
        </p:nvSpPr>
        <p:spPr/>
        <p:txBody>
          <a:bodyPr/>
          <a:lstStyle>
            <a:lvl1pPr>
              <a:defRPr>
                <a:solidFill>
                  <a:schemeClr val="tx1"/>
                </a:solidFill>
              </a:defRPr>
            </a:lvl1pPr>
          </a:lstStyle>
          <a:p>
            <a:fld id="{ACF7642C-B00E-4EE8-91F5-565DB47000BA}" type="slidenum">
              <a:rPr lang="en-AU" smtClean="0"/>
              <a:pPr/>
              <a:t>‹#›</a:t>
            </a:fld>
            <a:endParaRPr lang="en-AU" dirty="0"/>
          </a:p>
        </p:txBody>
      </p:sp>
      <p:sp>
        <p:nvSpPr>
          <p:cNvPr id="10" name="Text Placeholder 9">
            <a:extLst>
              <a:ext uri="{FF2B5EF4-FFF2-40B4-BE49-F238E27FC236}">
                <a16:creationId xmlns:a16="http://schemas.microsoft.com/office/drawing/2014/main" id="{652AB051-7BCA-4ECC-B4D4-CDE006BBE1CD}"/>
              </a:ext>
            </a:extLst>
          </p:cNvPr>
          <p:cNvSpPr>
            <a:spLocks noGrp="1"/>
          </p:cNvSpPr>
          <p:nvPr>
            <p:ph type="body" sz="quarter" idx="11"/>
          </p:nvPr>
        </p:nvSpPr>
        <p:spPr>
          <a:xfrm>
            <a:off x="334962" y="4764405"/>
            <a:ext cx="8275637" cy="290195"/>
          </a:xfrm>
        </p:spPr>
        <p:txBody>
          <a:bodyPr>
            <a:noAutofit/>
          </a:bodyPr>
          <a:lstStyle>
            <a:lvl1pPr>
              <a:defRPr sz="1800"/>
            </a:lvl1pPr>
            <a:lvl2pPr>
              <a:defRPr sz="1800"/>
            </a:lvl2pPr>
            <a:lvl3pPr>
              <a:defRPr sz="1800"/>
            </a:lvl3pPr>
            <a:lvl4pPr>
              <a:defRPr sz="1800"/>
            </a:lvl4pPr>
            <a:lvl5pPr>
              <a:defRPr sz="1800"/>
            </a:lvl5pPr>
          </a:lstStyle>
          <a:p>
            <a:pPr lvl="0"/>
            <a:r>
              <a:rPr lang="en-US" smtClean="0"/>
              <a:t>Edit Master text styles</a:t>
            </a:r>
          </a:p>
        </p:txBody>
      </p:sp>
      <p:sp>
        <p:nvSpPr>
          <p:cNvPr id="2" name="Title 1">
            <a:extLst>
              <a:ext uri="{FF2B5EF4-FFF2-40B4-BE49-F238E27FC236}">
                <a16:creationId xmlns:a16="http://schemas.microsoft.com/office/drawing/2014/main" id="{A91C0C32-B911-60D3-B0B0-231C2464EDB9}"/>
              </a:ext>
            </a:extLst>
          </p:cNvPr>
          <p:cNvSpPr>
            <a:spLocks noGrp="1"/>
          </p:cNvSpPr>
          <p:nvPr>
            <p:ph type="title"/>
          </p:nvPr>
        </p:nvSpPr>
        <p:spPr>
          <a:xfrm>
            <a:off x="334963" y="1449388"/>
            <a:ext cx="11528425" cy="2843211"/>
          </a:xfrm>
        </p:spPr>
        <p:txBody>
          <a:bodyPr anchor="t" anchorCtr="0">
            <a:noAutofit/>
          </a:bodyPr>
          <a:lstStyle>
            <a:lvl1pPr>
              <a:defRPr sz="5000"/>
            </a:lvl1pPr>
          </a:lstStyle>
          <a:p>
            <a:r>
              <a:rPr lang="en-US" smtClean="0"/>
              <a:t>Click to edit Master title style</a:t>
            </a:r>
            <a:endParaRPr lang="en-AU" dirty="0"/>
          </a:p>
        </p:txBody>
      </p:sp>
      <p:pic>
        <p:nvPicPr>
          <p:cNvPr id="4" name="Graphic 3">
            <a:extLst>
              <a:ext uri="{FF2B5EF4-FFF2-40B4-BE49-F238E27FC236}">
                <a16:creationId xmlns:a16="http://schemas.microsoft.com/office/drawing/2014/main" id="{193E9B08-BAB3-85A1-B6D1-26212736F59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6942" t="15177" r="24285" b="26731"/>
          <a:stretch>
            <a:fillRect/>
          </a:stretch>
        </p:blipFill>
        <p:spPr>
          <a:xfrm rot="10800000" flipH="1" flipV="1">
            <a:off x="4972050" y="0"/>
            <a:ext cx="7219950" cy="6858000"/>
          </a:xfrm>
          <a:prstGeom prst="rect">
            <a:avLst/>
          </a:prstGeom>
        </p:spPr>
      </p:pic>
    </p:spTree>
    <p:extLst>
      <p:ext uri="{BB962C8B-B14F-4D97-AF65-F5344CB8AC3E}">
        <p14:creationId xmlns:p14="http://schemas.microsoft.com/office/powerpoint/2010/main" val="1645241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ntent + narrow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2E4BAF5-5238-59C4-0039-B2514F5D52A8}"/>
              </a:ext>
            </a:extLst>
          </p:cNvPr>
          <p:cNvSpPr>
            <a:spLocks noGrp="1"/>
          </p:cNvSpPr>
          <p:nvPr>
            <p:ph type="pic" sz="quarter" idx="18"/>
          </p:nvPr>
        </p:nvSpPr>
        <p:spPr>
          <a:xfrm>
            <a:off x="8280400" y="0"/>
            <a:ext cx="3911600" cy="6858000"/>
          </a:xfrm>
          <a:solidFill>
            <a:schemeClr val="bg1">
              <a:lumMod val="95000"/>
            </a:schemeClr>
          </a:solidFill>
        </p:spPr>
        <p:txBody>
          <a:bodyPr lIns="360000" rIns="360000" anchor="ctr" anchorCtr="1"/>
          <a:lstStyle>
            <a:lvl1pPr algn="ctr">
              <a:defRPr/>
            </a:lvl1pPr>
          </a:lstStyle>
          <a:p>
            <a:r>
              <a:rPr lang="en-US" smtClean="0"/>
              <a:t>Click icon to add picture</a:t>
            </a:r>
            <a:endParaRPr lang="en-AU" dirty="0"/>
          </a:p>
        </p:txBody>
      </p:sp>
      <p:sp>
        <p:nvSpPr>
          <p:cNvPr id="2" name="Title 1">
            <a:extLst>
              <a:ext uri="{FF2B5EF4-FFF2-40B4-BE49-F238E27FC236}">
                <a16:creationId xmlns:a16="http://schemas.microsoft.com/office/drawing/2014/main" id="{FF18C340-C8EE-A9E0-51E8-E4A5F74DA6E8}"/>
              </a:ext>
            </a:extLst>
          </p:cNvPr>
          <p:cNvSpPr>
            <a:spLocks noGrp="1"/>
          </p:cNvSpPr>
          <p:nvPr>
            <p:ph type="title"/>
          </p:nvPr>
        </p:nvSpPr>
        <p:spPr>
          <a:xfrm>
            <a:off x="334963" y="333375"/>
            <a:ext cx="7564437" cy="491808"/>
          </a:xfrm>
        </p:spPr>
        <p:txBody>
          <a:bodyPr/>
          <a:lstStyle/>
          <a:p>
            <a:r>
              <a:rPr lang="en-US" smtClean="0"/>
              <a:t>Click to edit Master title style</a:t>
            </a:r>
            <a:endParaRPr lang="en-AU" dirty="0"/>
          </a:p>
        </p:txBody>
      </p:sp>
      <p:sp>
        <p:nvSpPr>
          <p:cNvPr id="3" name="Slide Number Placeholder 2">
            <a:extLst>
              <a:ext uri="{FF2B5EF4-FFF2-40B4-BE49-F238E27FC236}">
                <a16:creationId xmlns:a16="http://schemas.microsoft.com/office/drawing/2014/main" id="{71B90CC4-B90D-4D82-419F-CB2BCBCBAB49}"/>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5" name="Content Placeholder 7">
            <a:extLst>
              <a:ext uri="{FF2B5EF4-FFF2-40B4-BE49-F238E27FC236}">
                <a16:creationId xmlns:a16="http://schemas.microsoft.com/office/drawing/2014/main" id="{F07C28A9-5A94-4C92-C7BD-C759F2689C71}"/>
              </a:ext>
            </a:extLst>
          </p:cNvPr>
          <p:cNvSpPr>
            <a:spLocks noGrp="1"/>
          </p:cNvSpPr>
          <p:nvPr>
            <p:ph sz="quarter" idx="14"/>
          </p:nvPr>
        </p:nvSpPr>
        <p:spPr>
          <a:xfrm>
            <a:off x="334963" y="1628775"/>
            <a:ext cx="7550975"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1" name="Content Placeholder 10">
            <a:extLst>
              <a:ext uri="{FF2B5EF4-FFF2-40B4-BE49-F238E27FC236}">
                <a16:creationId xmlns:a16="http://schemas.microsoft.com/office/drawing/2014/main" id="{5D2B018D-B6B5-D75A-6175-8ED8E54BABC6}"/>
              </a:ext>
            </a:extLst>
          </p:cNvPr>
          <p:cNvSpPr>
            <a:spLocks noGrp="1"/>
          </p:cNvSpPr>
          <p:nvPr>
            <p:ph sz="quarter" idx="16" hasCustomPrompt="1"/>
          </p:nvPr>
        </p:nvSpPr>
        <p:spPr>
          <a:xfrm>
            <a:off x="334963" y="1257300"/>
            <a:ext cx="7550975"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Tree>
    <p:extLst>
      <p:ext uri="{BB962C8B-B14F-4D97-AF65-F5344CB8AC3E}">
        <p14:creationId xmlns:p14="http://schemas.microsoft.com/office/powerpoint/2010/main" val="784136915"/>
      </p:ext>
    </p:extLst>
  </p:cSld>
  <p:clrMapOvr>
    <a:masterClrMapping/>
  </p:clrMapOvr>
  <p:extLst>
    <p:ext uri="{DCECCB84-F9BA-43D5-87BE-67443E8EF086}">
      <p15:sldGuideLst xmlns:p15="http://schemas.microsoft.com/office/powerpoint/2012/main">
        <p15:guide id="3" pos="4976">
          <p15:clr>
            <a:srgbClr val="FBAE40"/>
          </p15:clr>
        </p15:guide>
        <p15:guide id="4" pos="52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ntent + Image">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5CC6945A-085C-EAD3-DD0A-C59D6F9D7A5C}"/>
              </a:ext>
            </a:extLst>
          </p:cNvPr>
          <p:cNvSpPr>
            <a:spLocks noGrp="1"/>
          </p:cNvSpPr>
          <p:nvPr>
            <p:ph type="pic" sz="quarter" idx="18"/>
          </p:nvPr>
        </p:nvSpPr>
        <p:spPr>
          <a:xfrm>
            <a:off x="6504000" y="0"/>
            <a:ext cx="5688000" cy="6858000"/>
          </a:xfrm>
          <a:solidFill>
            <a:schemeClr val="bg1">
              <a:lumMod val="95000"/>
            </a:schemeClr>
          </a:solidFill>
        </p:spPr>
        <p:txBody>
          <a:bodyPr lIns="360000" rIns="360000" anchor="ctr" anchorCtr="1"/>
          <a:lstStyle>
            <a:lvl1pPr algn="ctr">
              <a:defRPr/>
            </a:lvl1pPr>
          </a:lstStyle>
          <a:p>
            <a:r>
              <a:rPr lang="en-US" smtClean="0"/>
              <a:t>Click icon to add picture</a:t>
            </a:r>
            <a:endParaRPr lang="en-AU" dirty="0"/>
          </a:p>
        </p:txBody>
      </p:sp>
      <p:sp>
        <p:nvSpPr>
          <p:cNvPr id="2" name="Title 1">
            <a:extLst>
              <a:ext uri="{FF2B5EF4-FFF2-40B4-BE49-F238E27FC236}">
                <a16:creationId xmlns:a16="http://schemas.microsoft.com/office/drawing/2014/main" id="{FF18C340-C8EE-A9E0-51E8-E4A5F74DA6E8}"/>
              </a:ext>
            </a:extLst>
          </p:cNvPr>
          <p:cNvSpPr>
            <a:spLocks noGrp="1"/>
          </p:cNvSpPr>
          <p:nvPr>
            <p:ph type="title"/>
          </p:nvPr>
        </p:nvSpPr>
        <p:spPr>
          <a:xfrm>
            <a:off x="334964" y="333375"/>
            <a:ext cx="5581650" cy="491808"/>
          </a:xfrm>
        </p:spPr>
        <p:txBody>
          <a:bodyPr/>
          <a:lstStyle/>
          <a:p>
            <a:r>
              <a:rPr lang="en-US" smtClean="0"/>
              <a:t>Click to edit Master title style</a:t>
            </a:r>
            <a:endParaRPr lang="en-AU"/>
          </a:p>
        </p:txBody>
      </p:sp>
      <p:sp>
        <p:nvSpPr>
          <p:cNvPr id="3" name="Slide Number Placeholder 2">
            <a:extLst>
              <a:ext uri="{FF2B5EF4-FFF2-40B4-BE49-F238E27FC236}">
                <a16:creationId xmlns:a16="http://schemas.microsoft.com/office/drawing/2014/main" id="{71B90CC4-B90D-4D82-419F-CB2BCBCBAB49}"/>
              </a:ext>
            </a:extLst>
          </p:cNvPr>
          <p:cNvSpPr>
            <a:spLocks noGrp="1"/>
          </p:cNvSpPr>
          <p:nvPr>
            <p:ph type="sldNum" sz="quarter" idx="10"/>
          </p:nvPr>
        </p:nvSpPr>
        <p:spPr/>
        <p:txBody>
          <a:bodyPr/>
          <a:lstStyle>
            <a:lvl1pPr>
              <a:defRPr>
                <a:solidFill>
                  <a:schemeClr val="bg1"/>
                </a:solidFill>
              </a:defRPr>
            </a:lvl1pPr>
          </a:lstStyle>
          <a:p>
            <a:fld id="{ACF7642C-B00E-4EE8-91F5-565DB47000BA}" type="slidenum">
              <a:rPr lang="en-AU" smtClean="0"/>
              <a:pPr/>
              <a:t>‹#›</a:t>
            </a:fld>
            <a:endParaRPr lang="en-AU" dirty="0"/>
          </a:p>
        </p:txBody>
      </p:sp>
      <p:sp>
        <p:nvSpPr>
          <p:cNvPr id="8" name="Content Placeholder 7">
            <a:extLst>
              <a:ext uri="{FF2B5EF4-FFF2-40B4-BE49-F238E27FC236}">
                <a16:creationId xmlns:a16="http://schemas.microsoft.com/office/drawing/2014/main" id="{97951F19-B39B-8744-7842-C838F4D88F73}"/>
              </a:ext>
            </a:extLst>
          </p:cNvPr>
          <p:cNvSpPr>
            <a:spLocks noGrp="1"/>
          </p:cNvSpPr>
          <p:nvPr>
            <p:ph sz="quarter" idx="12"/>
          </p:nvPr>
        </p:nvSpPr>
        <p:spPr>
          <a:xfrm>
            <a:off x="334963" y="1628775"/>
            <a:ext cx="5583237"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Content Placeholder 6">
            <a:extLst>
              <a:ext uri="{FF2B5EF4-FFF2-40B4-BE49-F238E27FC236}">
                <a16:creationId xmlns:a16="http://schemas.microsoft.com/office/drawing/2014/main" id="{19FDD4B6-E2EC-4E3B-0DA8-B28D04701DE7}"/>
              </a:ext>
            </a:extLst>
          </p:cNvPr>
          <p:cNvSpPr>
            <a:spLocks noGrp="1"/>
          </p:cNvSpPr>
          <p:nvPr>
            <p:ph sz="quarter" idx="13" hasCustomPrompt="1"/>
          </p:nvPr>
        </p:nvSpPr>
        <p:spPr>
          <a:xfrm>
            <a:off x="334963" y="1257300"/>
            <a:ext cx="558360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Tree>
    <p:extLst>
      <p:ext uri="{BB962C8B-B14F-4D97-AF65-F5344CB8AC3E}">
        <p14:creationId xmlns:p14="http://schemas.microsoft.com/office/powerpoint/2010/main" val="4112891068"/>
      </p:ext>
    </p:extLst>
  </p:cSld>
  <p:clrMapOvr>
    <a:masterClrMapping/>
  </p:clrMapOvr>
  <p:extLst>
    <p:ext uri="{DCECCB84-F9BA-43D5-87BE-67443E8EF086}">
      <p15:sldGuideLst xmlns:p15="http://schemas.microsoft.com/office/powerpoint/2012/main">
        <p15:guide id="1" pos="3727">
          <p15:clr>
            <a:srgbClr val="FBAE40"/>
          </p15:clr>
        </p15:guide>
        <p15:guide id="3"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3">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495FBCB-13E2-C042-B429-4D8FD2DB7172}"/>
              </a:ext>
            </a:extLst>
          </p:cNvPr>
          <p:cNvSpPr>
            <a:spLocks noGrp="1"/>
          </p:cNvSpPr>
          <p:nvPr>
            <p:ph type="pic" sz="quarter" idx="13" hasCustomPrompt="1"/>
          </p:nvPr>
        </p:nvSpPr>
        <p:spPr>
          <a:xfrm>
            <a:off x="0" y="2332038"/>
            <a:ext cx="12192000" cy="4525962"/>
          </a:xfrm>
          <a:solidFill>
            <a:schemeClr val="bg1">
              <a:lumMod val="95000"/>
            </a:schemeClr>
          </a:solidFill>
        </p:spPr>
        <p:txBody>
          <a:bodyPr vert="horz" lIns="360000" tIns="1152000" rIns="360000" bIns="0" rtlCol="0" anchor="ctr" anchorCtr="1">
            <a:normAutofit/>
          </a:bodyPr>
          <a:lstStyle>
            <a:lvl1pPr>
              <a:defRPr lang="en-AU" cap="all" baseline="0" dirty="0"/>
            </a:lvl1pPr>
          </a:lstStyle>
          <a:p>
            <a:pPr lvl="0" algn="ctr"/>
            <a:r>
              <a:rPr lang="en-AU" dirty="0"/>
              <a:t>Insert image and send to back</a:t>
            </a:r>
          </a:p>
        </p:txBody>
      </p:sp>
      <p:sp>
        <p:nvSpPr>
          <p:cNvPr id="2" name="Title 1">
            <a:extLst>
              <a:ext uri="{FF2B5EF4-FFF2-40B4-BE49-F238E27FC236}">
                <a16:creationId xmlns:a16="http://schemas.microsoft.com/office/drawing/2014/main" id="{E6D69CE7-2928-9FEB-A603-91C101C126CC}"/>
              </a:ext>
            </a:extLst>
          </p:cNvPr>
          <p:cNvSpPr>
            <a:spLocks noGrp="1"/>
          </p:cNvSpPr>
          <p:nvPr>
            <p:ph type="ctrTitle" hasCustomPrompt="1"/>
          </p:nvPr>
        </p:nvSpPr>
        <p:spPr>
          <a:xfrm>
            <a:off x="334963" y="1304775"/>
            <a:ext cx="5761037" cy="324000"/>
          </a:xfrm>
          <a:noFill/>
        </p:spPr>
        <p:txBody>
          <a:bodyPr anchor="ctr" anchorCtr="0">
            <a:noAutofit/>
          </a:bodyPr>
          <a:lstStyle>
            <a:lvl1pPr algn="l">
              <a:lnSpc>
                <a:spcPct val="85000"/>
              </a:lnSpc>
              <a:defRPr sz="3000" b="1" cap="all" baseline="0">
                <a:solidFill>
                  <a:schemeClr val="accent2"/>
                </a:solidFill>
              </a:defRPr>
            </a:lvl1pPr>
          </a:lstStyle>
          <a:p>
            <a:r>
              <a:rPr lang="en-US" dirty="0"/>
              <a:t>Line one</a:t>
            </a:r>
            <a:endParaRPr lang="en-AU" dirty="0"/>
          </a:p>
        </p:txBody>
      </p:sp>
      <p:sp>
        <p:nvSpPr>
          <p:cNvPr id="3" name="Subtitle 2">
            <a:extLst>
              <a:ext uri="{FF2B5EF4-FFF2-40B4-BE49-F238E27FC236}">
                <a16:creationId xmlns:a16="http://schemas.microsoft.com/office/drawing/2014/main" id="{177CFB72-C5C6-C895-7FA0-A39261D553AE}"/>
              </a:ext>
            </a:extLst>
          </p:cNvPr>
          <p:cNvSpPr>
            <a:spLocks noGrp="1"/>
          </p:cNvSpPr>
          <p:nvPr>
            <p:ph type="subTitle" idx="1"/>
          </p:nvPr>
        </p:nvSpPr>
        <p:spPr>
          <a:xfrm>
            <a:off x="334963" y="333375"/>
            <a:ext cx="5761037" cy="611505"/>
          </a:xfrm>
          <a:noFill/>
        </p:spPr>
        <p:txBody>
          <a:bodyPr>
            <a:no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dirty="0"/>
          </a:p>
        </p:txBody>
      </p:sp>
      <p:pic>
        <p:nvPicPr>
          <p:cNvPr id="9" name="Graphic 8">
            <a:extLst>
              <a:ext uri="{FF2B5EF4-FFF2-40B4-BE49-F238E27FC236}">
                <a16:creationId xmlns:a16="http://schemas.microsoft.com/office/drawing/2014/main" id="{306DC777-DAEF-E205-75D6-E7E897D2D9C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612960" y="333375"/>
            <a:ext cx="1250428" cy="1231265"/>
          </a:xfrm>
          <a:prstGeom prst="rect">
            <a:avLst/>
          </a:prstGeom>
        </p:spPr>
      </p:pic>
      <p:sp>
        <p:nvSpPr>
          <p:cNvPr id="13" name="Text Placeholder 12">
            <a:extLst>
              <a:ext uri="{FF2B5EF4-FFF2-40B4-BE49-F238E27FC236}">
                <a16:creationId xmlns:a16="http://schemas.microsoft.com/office/drawing/2014/main" id="{6FB812C4-61F1-7204-A596-29A3CE1FE4A3}"/>
              </a:ext>
            </a:extLst>
          </p:cNvPr>
          <p:cNvSpPr>
            <a:spLocks noGrp="1"/>
          </p:cNvSpPr>
          <p:nvPr>
            <p:ph type="body" sz="quarter" idx="14" hasCustomPrompt="1"/>
          </p:nvPr>
        </p:nvSpPr>
        <p:spPr>
          <a:xfrm>
            <a:off x="334963" y="1725613"/>
            <a:ext cx="5761037" cy="324000"/>
          </a:xfrm>
        </p:spPr>
        <p:txBody>
          <a:bodyPr anchor="ctr" anchorCtr="0">
            <a:noAutofit/>
          </a:bodyPr>
          <a:lstStyle>
            <a:lvl1pPr>
              <a:lnSpc>
                <a:spcPct val="85000"/>
              </a:lnSpc>
              <a:spcBef>
                <a:spcPts val="0"/>
              </a:spcBef>
              <a:spcAft>
                <a:spcPts val="0"/>
              </a:spcAft>
              <a:defRPr sz="3000" b="1" cap="all" baseline="0">
                <a:solidFill>
                  <a:schemeClr val="bg1"/>
                </a:solidFill>
              </a:defRPr>
            </a:lvl1pPr>
            <a:lvl2pPr>
              <a:lnSpc>
                <a:spcPct val="85000"/>
              </a:lnSpc>
              <a:spcBef>
                <a:spcPts val="0"/>
              </a:spcBef>
              <a:spcAft>
                <a:spcPts val="0"/>
              </a:spcAft>
              <a:defRPr sz="3000" b="1" cap="all" baseline="0"/>
            </a:lvl2pPr>
            <a:lvl3pPr>
              <a:lnSpc>
                <a:spcPct val="85000"/>
              </a:lnSpc>
              <a:spcBef>
                <a:spcPts val="0"/>
              </a:spcBef>
              <a:spcAft>
                <a:spcPts val="0"/>
              </a:spcAft>
              <a:defRPr sz="3000" b="1" cap="all" baseline="0"/>
            </a:lvl3pPr>
            <a:lvl4pPr>
              <a:lnSpc>
                <a:spcPct val="85000"/>
              </a:lnSpc>
              <a:spcBef>
                <a:spcPts val="0"/>
              </a:spcBef>
              <a:spcAft>
                <a:spcPts val="0"/>
              </a:spcAft>
              <a:defRPr sz="3000" b="1" cap="all" baseline="0"/>
            </a:lvl4pPr>
            <a:lvl5pPr>
              <a:lnSpc>
                <a:spcPct val="85000"/>
              </a:lnSpc>
              <a:spcBef>
                <a:spcPts val="0"/>
              </a:spcBef>
              <a:spcAft>
                <a:spcPts val="0"/>
              </a:spcAft>
              <a:defRPr sz="3000" b="1" cap="all" baseline="0"/>
            </a:lvl5pPr>
          </a:lstStyle>
          <a:p>
            <a:pPr lvl="0"/>
            <a:r>
              <a:rPr lang="en-US" dirty="0"/>
              <a:t>Line Two</a:t>
            </a:r>
            <a:endParaRPr lang="en-AU" dirty="0"/>
          </a:p>
        </p:txBody>
      </p:sp>
    </p:spTree>
    <p:extLst>
      <p:ext uri="{BB962C8B-B14F-4D97-AF65-F5344CB8AC3E}">
        <p14:creationId xmlns:p14="http://schemas.microsoft.com/office/powerpoint/2010/main" val="3370016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 Imag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53506C-B532-C63A-E10B-7BCDBD69233F}"/>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6922" t="15237" r="35523" b="26670"/>
          <a:stretch>
            <a:fillRect/>
          </a:stretch>
        </p:blipFill>
        <p:spPr>
          <a:xfrm rot="10800000" flipH="1" flipV="1">
            <a:off x="6350000" y="0"/>
            <a:ext cx="5842001" cy="6858000"/>
          </a:xfrm>
          <a:prstGeom prst="rect">
            <a:avLst/>
          </a:prstGeom>
        </p:spPr>
      </p:pic>
      <p:sp>
        <p:nvSpPr>
          <p:cNvPr id="2" name="Title 1">
            <a:extLst>
              <a:ext uri="{FF2B5EF4-FFF2-40B4-BE49-F238E27FC236}">
                <a16:creationId xmlns:a16="http://schemas.microsoft.com/office/drawing/2014/main" id="{E478E076-01C0-6CD9-BE76-7985B4D2CF38}"/>
              </a:ext>
            </a:extLst>
          </p:cNvPr>
          <p:cNvSpPr>
            <a:spLocks noGrp="1"/>
          </p:cNvSpPr>
          <p:nvPr>
            <p:ph type="title"/>
          </p:nvPr>
        </p:nvSpPr>
        <p:spPr>
          <a:xfrm>
            <a:off x="334963" y="333375"/>
            <a:ext cx="11528425" cy="491808"/>
          </a:xfrm>
        </p:spPr>
        <p:txBody>
          <a:bodyPr/>
          <a:lstStyle/>
          <a:p>
            <a:r>
              <a:rPr lang="en-US" smtClean="0"/>
              <a:t>Click to edit Master title style</a:t>
            </a:r>
            <a:endParaRPr lang="en-AU"/>
          </a:p>
        </p:txBody>
      </p:sp>
      <p:sp>
        <p:nvSpPr>
          <p:cNvPr id="3" name="Slide Number Placeholder 2">
            <a:extLst>
              <a:ext uri="{FF2B5EF4-FFF2-40B4-BE49-F238E27FC236}">
                <a16:creationId xmlns:a16="http://schemas.microsoft.com/office/drawing/2014/main" id="{6C5DDFCC-C9DF-D974-ABA4-2111F48363A7}"/>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13" name="Picture Placeholder 6">
            <a:extLst>
              <a:ext uri="{FF2B5EF4-FFF2-40B4-BE49-F238E27FC236}">
                <a16:creationId xmlns:a16="http://schemas.microsoft.com/office/drawing/2014/main" id="{5D987275-3C35-32E6-C2CD-3CD083AD5B95}"/>
              </a:ext>
            </a:extLst>
          </p:cNvPr>
          <p:cNvSpPr>
            <a:spLocks noGrp="1"/>
          </p:cNvSpPr>
          <p:nvPr>
            <p:ph type="pic" sz="quarter" idx="13" hasCustomPrompt="1"/>
          </p:nvPr>
        </p:nvSpPr>
        <p:spPr>
          <a:xfrm>
            <a:off x="6187440" y="1628775"/>
            <a:ext cx="5675948" cy="4098924"/>
          </a:xfrm>
          <a:solidFill>
            <a:schemeClr val="bg1">
              <a:lumMod val="95000"/>
            </a:schemeClr>
          </a:solidFill>
        </p:spPr>
        <p:txBody>
          <a:bodyPr vert="horz" lIns="360000" tIns="0" rIns="360000" bIns="0" rtlCol="0" anchor="ctr" anchorCtr="1">
            <a:normAutofit/>
          </a:bodyPr>
          <a:lstStyle>
            <a:lvl1pPr>
              <a:defRPr lang="en-AU" dirty="0"/>
            </a:lvl1pPr>
          </a:lstStyle>
          <a:p>
            <a:pPr lvl="0" algn="ctr"/>
            <a:r>
              <a:rPr lang="en-AU" dirty="0"/>
              <a:t>Insert image and send to back</a:t>
            </a:r>
          </a:p>
        </p:txBody>
      </p:sp>
      <p:sp>
        <p:nvSpPr>
          <p:cNvPr id="19" name="Text Placeholder 14">
            <a:extLst>
              <a:ext uri="{FF2B5EF4-FFF2-40B4-BE49-F238E27FC236}">
                <a16:creationId xmlns:a16="http://schemas.microsoft.com/office/drawing/2014/main" id="{A19D7430-B413-94A9-3EEB-016B2E7A56BC}"/>
              </a:ext>
            </a:extLst>
          </p:cNvPr>
          <p:cNvSpPr>
            <a:spLocks noGrp="1"/>
          </p:cNvSpPr>
          <p:nvPr>
            <p:ph type="body" sz="quarter" idx="18" hasCustomPrompt="1"/>
          </p:nvPr>
        </p:nvSpPr>
        <p:spPr>
          <a:xfrm>
            <a:off x="6186488" y="5886895"/>
            <a:ext cx="45719" cy="84138"/>
          </a:xfrm>
          <a:prstGeom prst="parallelogram">
            <a:avLst>
              <a:gd name="adj" fmla="val 85420"/>
            </a:avLst>
          </a:prstGeom>
          <a:solidFill>
            <a:schemeClr val="accent2"/>
          </a:solidFill>
          <a:ln w="3175">
            <a:solidFill>
              <a:schemeClr val="accent2"/>
            </a:solidFill>
          </a:ln>
        </p:spPr>
        <p:txBody>
          <a:bodyPr>
            <a:normAutofit/>
          </a:bodyPr>
          <a:lstStyle>
            <a:lvl1pPr>
              <a:defRPr sz="1200" b="1">
                <a:solidFill>
                  <a:srgbClr val="FF0000"/>
                </a:solidFill>
              </a:defRPr>
            </a:lvl1pPr>
            <a:lvl2pPr>
              <a:defRPr sz="1200"/>
            </a:lvl2pPr>
            <a:lvl3pPr>
              <a:defRPr sz="1200"/>
            </a:lvl3pPr>
            <a:lvl4pPr>
              <a:defRPr sz="1200"/>
            </a:lvl4pPr>
            <a:lvl5pPr>
              <a:defRPr sz="1200"/>
            </a:lvl5pPr>
          </a:lstStyle>
          <a:p>
            <a:pPr lvl="0"/>
            <a:r>
              <a:rPr lang="en-US" dirty="0"/>
              <a:t> </a:t>
            </a:r>
            <a:endParaRPr lang="en-AU" dirty="0"/>
          </a:p>
        </p:txBody>
      </p:sp>
      <p:sp>
        <p:nvSpPr>
          <p:cNvPr id="20" name="Text Placeholder 14">
            <a:extLst>
              <a:ext uri="{FF2B5EF4-FFF2-40B4-BE49-F238E27FC236}">
                <a16:creationId xmlns:a16="http://schemas.microsoft.com/office/drawing/2014/main" id="{12B89068-2B33-BDA4-291A-13FD9AA36989}"/>
              </a:ext>
            </a:extLst>
          </p:cNvPr>
          <p:cNvSpPr>
            <a:spLocks noGrp="1"/>
          </p:cNvSpPr>
          <p:nvPr>
            <p:ph type="body" sz="quarter" idx="19" hasCustomPrompt="1"/>
          </p:nvPr>
        </p:nvSpPr>
        <p:spPr>
          <a:xfrm>
            <a:off x="6255043" y="5865432"/>
            <a:ext cx="2017737" cy="155956"/>
          </a:xfrm>
        </p:spPr>
        <p:txBody>
          <a:bodyPr>
            <a:normAutofit/>
          </a:bodyPr>
          <a:lstStyle>
            <a:lvl1pPr>
              <a:defRPr sz="800" b="0">
                <a:solidFill>
                  <a:schemeClr val="tx1"/>
                </a:solidFill>
              </a:defRPr>
            </a:lvl1pPr>
            <a:lvl2pPr>
              <a:defRPr sz="1200"/>
            </a:lvl2pPr>
            <a:lvl3pPr>
              <a:defRPr sz="1200"/>
            </a:lvl3pPr>
            <a:lvl4pPr>
              <a:defRPr sz="1200"/>
            </a:lvl4pPr>
            <a:lvl5pPr>
              <a:defRPr sz="1200"/>
            </a:lvl5pPr>
          </a:lstStyle>
          <a:p>
            <a:pPr lvl="0"/>
            <a:r>
              <a:rPr lang="en-US" dirty="0"/>
              <a:t>Caption</a:t>
            </a:r>
            <a:endParaRPr lang="en-AU" dirty="0"/>
          </a:p>
        </p:txBody>
      </p:sp>
      <p:sp>
        <p:nvSpPr>
          <p:cNvPr id="149" name="Content Placeholder 148">
            <a:extLst>
              <a:ext uri="{FF2B5EF4-FFF2-40B4-BE49-F238E27FC236}">
                <a16:creationId xmlns:a16="http://schemas.microsoft.com/office/drawing/2014/main" id="{8E297B5E-B0A4-AB62-45BA-83BB9AEAD5B8}"/>
              </a:ext>
            </a:extLst>
          </p:cNvPr>
          <p:cNvSpPr>
            <a:spLocks noGrp="1"/>
          </p:cNvSpPr>
          <p:nvPr>
            <p:ph sz="quarter" idx="20"/>
          </p:nvPr>
        </p:nvSpPr>
        <p:spPr>
          <a:xfrm>
            <a:off x="334963" y="1628775"/>
            <a:ext cx="2664000" cy="4392613"/>
          </a:xfrm>
          <a:custGeom>
            <a:avLst/>
            <a:gdLst>
              <a:gd name="connsiteX0" fmla="*/ 0 w 2664000"/>
              <a:gd name="connsiteY0" fmla="*/ 0 h 4307841"/>
              <a:gd name="connsiteX1" fmla="*/ 2664000 w 2664000"/>
              <a:gd name="connsiteY1" fmla="*/ 0 h 4307841"/>
              <a:gd name="connsiteX2" fmla="*/ 2664000 w 2664000"/>
              <a:gd name="connsiteY2" fmla="*/ 4307841 h 4307841"/>
              <a:gd name="connsiteX3" fmla="*/ 0 w 2664000"/>
              <a:gd name="connsiteY3" fmla="*/ 4307841 h 4307841"/>
            </a:gdLst>
            <a:ahLst/>
            <a:cxnLst>
              <a:cxn ang="0">
                <a:pos x="connsiteX0" y="connsiteY0"/>
              </a:cxn>
              <a:cxn ang="0">
                <a:pos x="connsiteX1" y="connsiteY1"/>
              </a:cxn>
              <a:cxn ang="0">
                <a:pos x="connsiteX2" y="connsiteY2"/>
              </a:cxn>
              <a:cxn ang="0">
                <a:pos x="connsiteX3" y="connsiteY3"/>
              </a:cxn>
            </a:cxnLst>
            <a:rect l="l" t="t" r="r" b="b"/>
            <a:pathLst>
              <a:path w="2664000" h="4307841">
                <a:moveTo>
                  <a:pt x="0" y="0"/>
                </a:moveTo>
                <a:lnTo>
                  <a:pt x="2664000" y="0"/>
                </a:lnTo>
                <a:lnTo>
                  <a:pt x="2664000" y="4307841"/>
                </a:lnTo>
                <a:lnTo>
                  <a:pt x="0" y="4307841"/>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0" name="Content Placeholder 149">
            <a:extLst>
              <a:ext uri="{FF2B5EF4-FFF2-40B4-BE49-F238E27FC236}">
                <a16:creationId xmlns:a16="http://schemas.microsoft.com/office/drawing/2014/main" id="{E2A4C6E0-7815-9B86-1CC9-21E7B6AC9D87}"/>
              </a:ext>
            </a:extLst>
          </p:cNvPr>
          <p:cNvSpPr>
            <a:spLocks noGrp="1"/>
          </p:cNvSpPr>
          <p:nvPr>
            <p:ph sz="quarter" idx="21"/>
          </p:nvPr>
        </p:nvSpPr>
        <p:spPr>
          <a:xfrm>
            <a:off x="3261201" y="1628775"/>
            <a:ext cx="2664000" cy="4392613"/>
          </a:xfrm>
          <a:custGeom>
            <a:avLst/>
            <a:gdLst>
              <a:gd name="connsiteX0" fmla="*/ 0 w 2664000"/>
              <a:gd name="connsiteY0" fmla="*/ 0 h 4307841"/>
              <a:gd name="connsiteX1" fmla="*/ 2664000 w 2664000"/>
              <a:gd name="connsiteY1" fmla="*/ 0 h 4307841"/>
              <a:gd name="connsiteX2" fmla="*/ 2664000 w 2664000"/>
              <a:gd name="connsiteY2" fmla="*/ 4307841 h 4307841"/>
              <a:gd name="connsiteX3" fmla="*/ 0 w 2664000"/>
              <a:gd name="connsiteY3" fmla="*/ 4307841 h 4307841"/>
            </a:gdLst>
            <a:ahLst/>
            <a:cxnLst>
              <a:cxn ang="0">
                <a:pos x="connsiteX0" y="connsiteY0"/>
              </a:cxn>
              <a:cxn ang="0">
                <a:pos x="connsiteX1" y="connsiteY1"/>
              </a:cxn>
              <a:cxn ang="0">
                <a:pos x="connsiteX2" y="connsiteY2"/>
              </a:cxn>
              <a:cxn ang="0">
                <a:pos x="connsiteX3" y="connsiteY3"/>
              </a:cxn>
            </a:cxnLst>
            <a:rect l="l" t="t" r="r" b="b"/>
            <a:pathLst>
              <a:path w="2664000" h="4307841">
                <a:moveTo>
                  <a:pt x="0" y="0"/>
                </a:moveTo>
                <a:lnTo>
                  <a:pt x="2664000" y="0"/>
                </a:lnTo>
                <a:lnTo>
                  <a:pt x="2664000" y="4307841"/>
                </a:lnTo>
                <a:lnTo>
                  <a:pt x="0" y="4307841"/>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2" name="Content Placeholder 151">
            <a:extLst>
              <a:ext uri="{FF2B5EF4-FFF2-40B4-BE49-F238E27FC236}">
                <a16:creationId xmlns:a16="http://schemas.microsoft.com/office/drawing/2014/main" id="{39ED8CAA-29C7-C21A-630E-860285D55C27}"/>
              </a:ext>
            </a:extLst>
          </p:cNvPr>
          <p:cNvSpPr>
            <a:spLocks noGrp="1"/>
          </p:cNvSpPr>
          <p:nvPr>
            <p:ph sz="quarter" idx="22" hasCustomPrompt="1"/>
          </p:nvPr>
        </p:nvSpPr>
        <p:spPr>
          <a:xfrm>
            <a:off x="334963" y="1257300"/>
            <a:ext cx="1153795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Tree>
    <p:extLst>
      <p:ext uri="{BB962C8B-B14F-4D97-AF65-F5344CB8AC3E}">
        <p14:creationId xmlns:p14="http://schemas.microsoft.com/office/powerpoint/2010/main" val="1858510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orizontal Image Top">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5BDAAD-3A49-0559-C903-7B440029FE25}"/>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4" name="Picture Placeholder 6">
            <a:extLst>
              <a:ext uri="{FF2B5EF4-FFF2-40B4-BE49-F238E27FC236}">
                <a16:creationId xmlns:a16="http://schemas.microsoft.com/office/drawing/2014/main" id="{9206A3E6-D77B-4399-902B-83A7CBBE1A4C}"/>
              </a:ext>
            </a:extLst>
          </p:cNvPr>
          <p:cNvSpPr>
            <a:spLocks noGrp="1"/>
          </p:cNvSpPr>
          <p:nvPr>
            <p:ph type="pic" sz="quarter" idx="18"/>
          </p:nvPr>
        </p:nvSpPr>
        <p:spPr>
          <a:xfrm>
            <a:off x="0" y="0"/>
            <a:ext cx="12192000" cy="3429000"/>
          </a:xfrm>
          <a:solidFill>
            <a:schemeClr val="bg1">
              <a:lumMod val="95000"/>
            </a:schemeClr>
          </a:solidFill>
        </p:spPr>
        <p:txBody>
          <a:bodyPr lIns="360000" rIns="360000" anchor="ctr" anchorCtr="1"/>
          <a:lstStyle>
            <a:lvl1pPr algn="ctr">
              <a:defRPr/>
            </a:lvl1pPr>
          </a:lstStyle>
          <a:p>
            <a:r>
              <a:rPr lang="en-US" smtClean="0"/>
              <a:t>Click icon to add picture</a:t>
            </a:r>
            <a:endParaRPr lang="en-AU" dirty="0"/>
          </a:p>
        </p:txBody>
      </p:sp>
      <p:sp>
        <p:nvSpPr>
          <p:cNvPr id="6" name="Content Placeholder 5">
            <a:extLst>
              <a:ext uri="{FF2B5EF4-FFF2-40B4-BE49-F238E27FC236}">
                <a16:creationId xmlns:a16="http://schemas.microsoft.com/office/drawing/2014/main" id="{08FF457D-2D60-D356-0E09-39DE235764FF}"/>
              </a:ext>
            </a:extLst>
          </p:cNvPr>
          <p:cNvSpPr>
            <a:spLocks noGrp="1"/>
          </p:cNvSpPr>
          <p:nvPr>
            <p:ph sz="quarter" idx="20"/>
          </p:nvPr>
        </p:nvSpPr>
        <p:spPr>
          <a:xfrm>
            <a:off x="334963" y="4127500"/>
            <a:ext cx="11537950" cy="1893888"/>
          </a:xfrm>
          <a:custGeom>
            <a:avLst/>
            <a:gdLst>
              <a:gd name="connsiteX0" fmla="*/ 0 w 2664000"/>
              <a:gd name="connsiteY0" fmla="*/ 0 h 4307841"/>
              <a:gd name="connsiteX1" fmla="*/ 2664000 w 2664000"/>
              <a:gd name="connsiteY1" fmla="*/ 0 h 4307841"/>
              <a:gd name="connsiteX2" fmla="*/ 2664000 w 2664000"/>
              <a:gd name="connsiteY2" fmla="*/ 4307841 h 4307841"/>
              <a:gd name="connsiteX3" fmla="*/ 0 w 2664000"/>
              <a:gd name="connsiteY3" fmla="*/ 4307841 h 4307841"/>
            </a:gdLst>
            <a:ahLst/>
            <a:cxnLst>
              <a:cxn ang="0">
                <a:pos x="connsiteX0" y="connsiteY0"/>
              </a:cxn>
              <a:cxn ang="0">
                <a:pos x="connsiteX1" y="connsiteY1"/>
              </a:cxn>
              <a:cxn ang="0">
                <a:pos x="connsiteX2" y="connsiteY2"/>
              </a:cxn>
              <a:cxn ang="0">
                <a:pos x="connsiteX3" y="connsiteY3"/>
              </a:cxn>
            </a:cxnLst>
            <a:rect l="l" t="t" r="r" b="b"/>
            <a:pathLst>
              <a:path w="2664000" h="4307841">
                <a:moveTo>
                  <a:pt x="0" y="0"/>
                </a:moveTo>
                <a:lnTo>
                  <a:pt x="2664000" y="0"/>
                </a:lnTo>
                <a:lnTo>
                  <a:pt x="2664000" y="4307841"/>
                </a:lnTo>
                <a:lnTo>
                  <a:pt x="0" y="4307841"/>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7" name="Content Placeholder 6">
            <a:extLst>
              <a:ext uri="{FF2B5EF4-FFF2-40B4-BE49-F238E27FC236}">
                <a16:creationId xmlns:a16="http://schemas.microsoft.com/office/drawing/2014/main" id="{E14D8D79-3128-590E-AB4D-23AF0A5D7E88}"/>
              </a:ext>
            </a:extLst>
          </p:cNvPr>
          <p:cNvSpPr>
            <a:spLocks noGrp="1"/>
          </p:cNvSpPr>
          <p:nvPr>
            <p:ph sz="quarter" idx="16" hasCustomPrompt="1"/>
          </p:nvPr>
        </p:nvSpPr>
        <p:spPr>
          <a:xfrm>
            <a:off x="334963" y="3670300"/>
            <a:ext cx="1153795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2" name="Title 1">
            <a:extLst>
              <a:ext uri="{FF2B5EF4-FFF2-40B4-BE49-F238E27FC236}">
                <a16:creationId xmlns:a16="http://schemas.microsoft.com/office/drawing/2014/main" id="{E71FC324-80B8-6323-BBED-8EC99E88154D}"/>
              </a:ext>
            </a:extLst>
          </p:cNvPr>
          <p:cNvSpPr>
            <a:spLocks noGrp="1"/>
          </p:cNvSpPr>
          <p:nvPr>
            <p:ph type="title"/>
          </p:nvPr>
        </p:nvSpPr>
        <p:spPr>
          <a:xfrm>
            <a:off x="334963" y="2810192"/>
            <a:ext cx="11528425" cy="491808"/>
          </a:xfrm>
        </p:spPr>
        <p:txBody>
          <a:bodyPr/>
          <a:lstStyle>
            <a:lvl1pPr>
              <a:defRPr>
                <a:solidFill>
                  <a:schemeClr val="bg1"/>
                </a:solidFill>
              </a:defRPr>
            </a:lvl1pPr>
          </a:lstStyle>
          <a:p>
            <a:r>
              <a:rPr lang="en-US" smtClean="0"/>
              <a:t>Click to edit Master title style</a:t>
            </a:r>
            <a:endParaRPr lang="en-AU" dirty="0"/>
          </a:p>
        </p:txBody>
      </p:sp>
    </p:spTree>
    <p:extLst>
      <p:ext uri="{BB962C8B-B14F-4D97-AF65-F5344CB8AC3E}">
        <p14:creationId xmlns:p14="http://schemas.microsoft.com/office/powerpoint/2010/main" val="271738728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orizontal Image Bottom">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9206A3E6-D77B-4399-902B-83A7CBBE1A4C}"/>
              </a:ext>
            </a:extLst>
          </p:cNvPr>
          <p:cNvSpPr>
            <a:spLocks noGrp="1"/>
          </p:cNvSpPr>
          <p:nvPr>
            <p:ph type="pic" sz="quarter" idx="18"/>
          </p:nvPr>
        </p:nvSpPr>
        <p:spPr>
          <a:xfrm>
            <a:off x="0" y="3429000"/>
            <a:ext cx="12192000" cy="3429000"/>
          </a:xfrm>
          <a:solidFill>
            <a:schemeClr val="bg1">
              <a:lumMod val="95000"/>
            </a:schemeClr>
          </a:solidFill>
        </p:spPr>
        <p:txBody>
          <a:bodyPr lIns="360000" rIns="360000" anchor="ctr" anchorCtr="1"/>
          <a:lstStyle>
            <a:lvl1pPr algn="ctr">
              <a:defRPr/>
            </a:lvl1pPr>
          </a:lstStyle>
          <a:p>
            <a:r>
              <a:rPr lang="en-US" smtClean="0"/>
              <a:t>Click icon to add picture</a:t>
            </a:r>
            <a:endParaRPr lang="en-AU" dirty="0"/>
          </a:p>
        </p:txBody>
      </p:sp>
      <p:sp>
        <p:nvSpPr>
          <p:cNvPr id="6" name="Content Placeholder 5">
            <a:extLst>
              <a:ext uri="{FF2B5EF4-FFF2-40B4-BE49-F238E27FC236}">
                <a16:creationId xmlns:a16="http://schemas.microsoft.com/office/drawing/2014/main" id="{08FF457D-2D60-D356-0E09-39DE235764FF}"/>
              </a:ext>
            </a:extLst>
          </p:cNvPr>
          <p:cNvSpPr>
            <a:spLocks noGrp="1"/>
          </p:cNvSpPr>
          <p:nvPr>
            <p:ph sz="quarter" idx="20"/>
          </p:nvPr>
        </p:nvSpPr>
        <p:spPr>
          <a:xfrm>
            <a:off x="334963" y="1628775"/>
            <a:ext cx="11537950" cy="1614488"/>
          </a:xfrm>
          <a:custGeom>
            <a:avLst/>
            <a:gdLst>
              <a:gd name="connsiteX0" fmla="*/ 0 w 2664000"/>
              <a:gd name="connsiteY0" fmla="*/ 0 h 4307841"/>
              <a:gd name="connsiteX1" fmla="*/ 2664000 w 2664000"/>
              <a:gd name="connsiteY1" fmla="*/ 0 h 4307841"/>
              <a:gd name="connsiteX2" fmla="*/ 2664000 w 2664000"/>
              <a:gd name="connsiteY2" fmla="*/ 4307841 h 4307841"/>
              <a:gd name="connsiteX3" fmla="*/ 0 w 2664000"/>
              <a:gd name="connsiteY3" fmla="*/ 4307841 h 4307841"/>
            </a:gdLst>
            <a:ahLst/>
            <a:cxnLst>
              <a:cxn ang="0">
                <a:pos x="connsiteX0" y="connsiteY0"/>
              </a:cxn>
              <a:cxn ang="0">
                <a:pos x="connsiteX1" y="connsiteY1"/>
              </a:cxn>
              <a:cxn ang="0">
                <a:pos x="connsiteX2" y="connsiteY2"/>
              </a:cxn>
              <a:cxn ang="0">
                <a:pos x="connsiteX3" y="connsiteY3"/>
              </a:cxn>
            </a:cxnLst>
            <a:rect l="l" t="t" r="r" b="b"/>
            <a:pathLst>
              <a:path w="2664000" h="4307841">
                <a:moveTo>
                  <a:pt x="0" y="0"/>
                </a:moveTo>
                <a:lnTo>
                  <a:pt x="2664000" y="0"/>
                </a:lnTo>
                <a:lnTo>
                  <a:pt x="2664000" y="4307841"/>
                </a:lnTo>
                <a:lnTo>
                  <a:pt x="0" y="4307841"/>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Title 4">
            <a:extLst>
              <a:ext uri="{FF2B5EF4-FFF2-40B4-BE49-F238E27FC236}">
                <a16:creationId xmlns:a16="http://schemas.microsoft.com/office/drawing/2014/main" id="{151DC7E7-8E64-1B4A-F860-1070B9B632B6}"/>
              </a:ext>
            </a:extLst>
          </p:cNvPr>
          <p:cNvSpPr>
            <a:spLocks noGrp="1"/>
          </p:cNvSpPr>
          <p:nvPr>
            <p:ph type="title"/>
          </p:nvPr>
        </p:nvSpPr>
        <p:spPr/>
        <p:txBody>
          <a:bodyPr/>
          <a:lstStyle/>
          <a:p>
            <a:r>
              <a:rPr lang="en-US" smtClean="0"/>
              <a:t>Click to edit Master title style</a:t>
            </a:r>
            <a:endParaRPr lang="en-AU"/>
          </a:p>
        </p:txBody>
      </p:sp>
      <p:sp>
        <p:nvSpPr>
          <p:cNvPr id="8" name="Content Placeholder 7">
            <a:extLst>
              <a:ext uri="{FF2B5EF4-FFF2-40B4-BE49-F238E27FC236}">
                <a16:creationId xmlns:a16="http://schemas.microsoft.com/office/drawing/2014/main" id="{F72FE987-6E23-F112-2015-0BDB70281133}"/>
              </a:ext>
            </a:extLst>
          </p:cNvPr>
          <p:cNvSpPr>
            <a:spLocks noGrp="1"/>
          </p:cNvSpPr>
          <p:nvPr>
            <p:ph sz="quarter" idx="16" hasCustomPrompt="1"/>
          </p:nvPr>
        </p:nvSpPr>
        <p:spPr>
          <a:xfrm>
            <a:off x="334963" y="1257300"/>
            <a:ext cx="1153795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2" name="Slide Number Placeholder 1">
            <a:extLst>
              <a:ext uri="{FF2B5EF4-FFF2-40B4-BE49-F238E27FC236}">
                <a16:creationId xmlns:a16="http://schemas.microsoft.com/office/drawing/2014/main" id="{7D1BE23D-FFF5-7989-AD38-3FA24A38B0FD}"/>
              </a:ext>
            </a:extLst>
          </p:cNvPr>
          <p:cNvSpPr>
            <a:spLocks noGrp="1"/>
          </p:cNvSpPr>
          <p:nvPr>
            <p:ph type="sldNum" sz="quarter" idx="21"/>
          </p:nvPr>
        </p:nvSpPr>
        <p:spPr/>
        <p:txBody>
          <a:bodyPr/>
          <a:lstStyle/>
          <a:p>
            <a:fld id="{ACF7642C-B00E-4EE8-91F5-565DB47000BA}" type="slidenum">
              <a:rPr lang="en-AU" smtClean="0"/>
              <a:pPr/>
              <a:t>‹#›</a:t>
            </a:fld>
            <a:endParaRPr lang="en-AU" dirty="0"/>
          </a:p>
        </p:txBody>
      </p:sp>
      <p:sp>
        <p:nvSpPr>
          <p:cNvPr id="3" name="TextBox 2">
            <a:extLst>
              <a:ext uri="{FF2B5EF4-FFF2-40B4-BE49-F238E27FC236}">
                <a16:creationId xmlns:a16="http://schemas.microsoft.com/office/drawing/2014/main" id="{0B65D3A1-BD98-AD4F-8F86-393B78028E19}"/>
              </a:ext>
            </a:extLst>
          </p:cNvPr>
          <p:cNvSpPr txBox="1"/>
          <p:nvPr userDrawn="1"/>
        </p:nvSpPr>
        <p:spPr>
          <a:xfrm>
            <a:off x="334963" y="6417787"/>
            <a:ext cx="2219960" cy="215444"/>
          </a:xfrm>
          <a:prstGeom prst="rect">
            <a:avLst/>
          </a:prstGeom>
        </p:spPr>
        <p:txBody>
          <a:bodyPr vert="horz" lIns="0" tIns="0" rIns="0" bIns="0" rtlCol="0" anchor="ctr"/>
          <a:lstStyle>
            <a:defPPr>
              <a:defRPr lang="en-US"/>
            </a:defPPr>
            <a:lvl1pPr>
              <a:defRPr sz="800">
                <a:solidFill>
                  <a:schemeClr val="accent3"/>
                </a:solidFill>
              </a:defRPr>
            </a:lvl1pPr>
          </a:lstStyle>
          <a:p>
            <a:pPr lvl="0"/>
            <a:r>
              <a:rPr lang="en-AU" dirty="0"/>
              <a:t>The Australian Army</a:t>
            </a:r>
          </a:p>
        </p:txBody>
      </p:sp>
    </p:spTree>
    <p:extLst>
      <p:ext uri="{BB962C8B-B14F-4D97-AF65-F5344CB8AC3E}">
        <p14:creationId xmlns:p14="http://schemas.microsoft.com/office/powerpoint/2010/main" val="143678602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87BBD620-0E58-661C-4133-AE0545FB350A}"/>
              </a:ext>
            </a:extLst>
          </p:cNvPr>
          <p:cNvSpPr>
            <a:spLocks noGrp="1"/>
          </p:cNvSpPr>
          <p:nvPr>
            <p:ph type="pic" sz="quarter" idx="18"/>
          </p:nvPr>
        </p:nvSpPr>
        <p:spPr>
          <a:xfrm>
            <a:off x="6504000" y="0"/>
            <a:ext cx="5688000" cy="6858000"/>
          </a:xfrm>
          <a:solidFill>
            <a:schemeClr val="bg1">
              <a:lumMod val="95000"/>
            </a:schemeClr>
          </a:solidFill>
        </p:spPr>
        <p:txBody>
          <a:bodyPr lIns="360000" rIns="360000" anchor="ctr" anchorCtr="1"/>
          <a:lstStyle>
            <a:lvl1pPr algn="ctr">
              <a:defRPr/>
            </a:lvl1pPr>
          </a:lstStyle>
          <a:p>
            <a:r>
              <a:rPr lang="en-US" smtClean="0"/>
              <a:t>Click icon to add picture</a:t>
            </a:r>
            <a:endParaRPr lang="en-AU" dirty="0"/>
          </a:p>
        </p:txBody>
      </p:sp>
      <p:sp>
        <p:nvSpPr>
          <p:cNvPr id="2" name="Title 1">
            <a:extLst>
              <a:ext uri="{FF2B5EF4-FFF2-40B4-BE49-F238E27FC236}">
                <a16:creationId xmlns:a16="http://schemas.microsoft.com/office/drawing/2014/main" id="{FF18C340-C8EE-A9E0-51E8-E4A5F74DA6E8}"/>
              </a:ext>
            </a:extLst>
          </p:cNvPr>
          <p:cNvSpPr>
            <a:spLocks noGrp="1"/>
          </p:cNvSpPr>
          <p:nvPr>
            <p:ph type="title" hasCustomPrompt="1"/>
          </p:nvPr>
        </p:nvSpPr>
        <p:spPr>
          <a:xfrm>
            <a:off x="334964" y="3873500"/>
            <a:ext cx="5581650" cy="2147888"/>
          </a:xfrm>
        </p:spPr>
        <p:txBody>
          <a:bodyPr anchor="b" anchorCtr="0"/>
          <a:lstStyle>
            <a:lvl1pPr>
              <a:defRPr>
                <a:solidFill>
                  <a:schemeClr val="accent1"/>
                </a:solidFill>
              </a:defRPr>
            </a:lvl1pPr>
          </a:lstStyle>
          <a:p>
            <a:r>
              <a:rPr lang="en-US" dirty="0"/>
              <a:t>Statement text goes here</a:t>
            </a:r>
            <a:endParaRPr lang="en-AU" dirty="0"/>
          </a:p>
        </p:txBody>
      </p:sp>
      <p:pic>
        <p:nvPicPr>
          <p:cNvPr id="5" name="Graphic 4">
            <a:extLst>
              <a:ext uri="{FF2B5EF4-FFF2-40B4-BE49-F238E27FC236}">
                <a16:creationId xmlns:a16="http://schemas.microsoft.com/office/drawing/2014/main" id="{7EBDECAD-D6A4-F605-D76E-826A9F18DB3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4963" y="333375"/>
            <a:ext cx="1240781" cy="1231200"/>
          </a:xfrm>
          <a:prstGeom prst="rect">
            <a:avLst/>
          </a:prstGeom>
        </p:spPr>
      </p:pic>
      <p:sp>
        <p:nvSpPr>
          <p:cNvPr id="6" name="Slide Number Placeholder 5">
            <a:extLst>
              <a:ext uri="{FF2B5EF4-FFF2-40B4-BE49-F238E27FC236}">
                <a16:creationId xmlns:a16="http://schemas.microsoft.com/office/drawing/2014/main" id="{50B8801C-4555-9916-6711-ADFBFC1E13CF}"/>
              </a:ext>
            </a:extLst>
          </p:cNvPr>
          <p:cNvSpPr>
            <a:spLocks noGrp="1"/>
          </p:cNvSpPr>
          <p:nvPr>
            <p:ph type="sldNum" sz="quarter" idx="19"/>
          </p:nvPr>
        </p:nvSpPr>
        <p:spPr/>
        <p:txBody>
          <a:bodyPr/>
          <a:lstStyle/>
          <a:p>
            <a:fld id="{ACF7642C-B00E-4EE8-91F5-565DB47000BA}" type="slidenum">
              <a:rPr lang="en-AU" smtClean="0"/>
              <a:pPr/>
              <a:t>‹#›</a:t>
            </a:fld>
            <a:endParaRPr lang="en-AU" dirty="0"/>
          </a:p>
        </p:txBody>
      </p:sp>
    </p:spTree>
    <p:extLst>
      <p:ext uri="{BB962C8B-B14F-4D97-AF65-F5344CB8AC3E}">
        <p14:creationId xmlns:p14="http://schemas.microsoft.com/office/powerpoint/2010/main" val="2770787758"/>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x Key Points">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5D8B08E-8D36-BBD1-C595-A36F1EDA9F99}"/>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7562" t="13241" r="62279" b="37704"/>
          <a:stretch>
            <a:fillRect/>
          </a:stretch>
        </p:blipFill>
        <p:spPr>
          <a:xfrm rot="10800000" flipV="1">
            <a:off x="0" y="1066800"/>
            <a:ext cx="2476500" cy="5791200"/>
          </a:xfrm>
          <a:prstGeom prst="rect">
            <a:avLst/>
          </a:prstGeom>
        </p:spPr>
      </p:pic>
      <p:sp>
        <p:nvSpPr>
          <p:cNvPr id="2" name="Title 1">
            <a:extLst>
              <a:ext uri="{FF2B5EF4-FFF2-40B4-BE49-F238E27FC236}">
                <a16:creationId xmlns:a16="http://schemas.microsoft.com/office/drawing/2014/main" id="{001A5229-C291-B8EF-EA1E-87261F9C1F5D}"/>
              </a:ext>
            </a:extLst>
          </p:cNvPr>
          <p:cNvSpPr>
            <a:spLocks noGrp="1"/>
          </p:cNvSpPr>
          <p:nvPr>
            <p:ph type="title"/>
          </p:nvPr>
        </p:nvSpPr>
        <p:spPr/>
        <p:txBody>
          <a:bodyPr/>
          <a:lstStyle/>
          <a:p>
            <a:r>
              <a:rPr lang="en-US" smtClean="0"/>
              <a:t>Click to edit Master title style</a:t>
            </a:r>
            <a:endParaRPr lang="en-AU"/>
          </a:p>
        </p:txBody>
      </p:sp>
      <p:sp>
        <p:nvSpPr>
          <p:cNvPr id="3" name="Slide Number Placeholder 2">
            <a:extLst>
              <a:ext uri="{FF2B5EF4-FFF2-40B4-BE49-F238E27FC236}">
                <a16:creationId xmlns:a16="http://schemas.microsoft.com/office/drawing/2014/main" id="{59224648-45B7-0650-CA87-8C75ACAEAF60}"/>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8" name="Content Placeholder 7">
            <a:extLst>
              <a:ext uri="{FF2B5EF4-FFF2-40B4-BE49-F238E27FC236}">
                <a16:creationId xmlns:a16="http://schemas.microsoft.com/office/drawing/2014/main" id="{1EBC5C42-A5D0-9D55-113A-23B149E8DC84}"/>
              </a:ext>
            </a:extLst>
          </p:cNvPr>
          <p:cNvSpPr>
            <a:spLocks noGrp="1"/>
          </p:cNvSpPr>
          <p:nvPr>
            <p:ph sz="quarter" idx="17" hasCustomPrompt="1"/>
          </p:nvPr>
        </p:nvSpPr>
        <p:spPr>
          <a:xfrm>
            <a:off x="3054686" y="1628775"/>
            <a:ext cx="354014" cy="304800"/>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01</a:t>
            </a:r>
            <a:endParaRPr lang="en-AU" dirty="0"/>
          </a:p>
        </p:txBody>
      </p:sp>
      <p:sp>
        <p:nvSpPr>
          <p:cNvPr id="10" name="Text Placeholder 9">
            <a:extLst>
              <a:ext uri="{FF2B5EF4-FFF2-40B4-BE49-F238E27FC236}">
                <a16:creationId xmlns:a16="http://schemas.microsoft.com/office/drawing/2014/main" id="{09AB1499-0D11-5615-47AD-5C9467E3F40D}"/>
              </a:ext>
            </a:extLst>
          </p:cNvPr>
          <p:cNvSpPr>
            <a:spLocks noGrp="1"/>
          </p:cNvSpPr>
          <p:nvPr>
            <p:ph type="body" sz="quarter" idx="18"/>
          </p:nvPr>
        </p:nvSpPr>
        <p:spPr>
          <a:xfrm>
            <a:off x="3054686" y="2073275"/>
            <a:ext cx="2700000" cy="1560512"/>
          </a:xfrm>
        </p:spPr>
        <p:txBody>
          <a:bodyPr>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11" name="Content Placeholder 10">
            <a:extLst>
              <a:ext uri="{FF2B5EF4-FFF2-40B4-BE49-F238E27FC236}">
                <a16:creationId xmlns:a16="http://schemas.microsoft.com/office/drawing/2014/main" id="{33D9CBF3-AAE2-52F7-24A4-BDF1909BDDFB}"/>
              </a:ext>
            </a:extLst>
          </p:cNvPr>
          <p:cNvSpPr>
            <a:spLocks noGrp="1"/>
          </p:cNvSpPr>
          <p:nvPr>
            <p:ph sz="quarter" idx="19" hasCustomPrompt="1"/>
          </p:nvPr>
        </p:nvSpPr>
        <p:spPr>
          <a:xfrm>
            <a:off x="6113800" y="1628775"/>
            <a:ext cx="354014" cy="304800"/>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02</a:t>
            </a:r>
            <a:endParaRPr lang="en-AU" dirty="0"/>
          </a:p>
        </p:txBody>
      </p:sp>
      <p:sp>
        <p:nvSpPr>
          <p:cNvPr id="12" name="Text Placeholder 9">
            <a:extLst>
              <a:ext uri="{FF2B5EF4-FFF2-40B4-BE49-F238E27FC236}">
                <a16:creationId xmlns:a16="http://schemas.microsoft.com/office/drawing/2014/main" id="{8F19EE82-88F0-EB20-2AF5-3ACBED91B4B2}"/>
              </a:ext>
            </a:extLst>
          </p:cNvPr>
          <p:cNvSpPr>
            <a:spLocks noGrp="1"/>
          </p:cNvSpPr>
          <p:nvPr>
            <p:ph type="body" sz="quarter" idx="20"/>
          </p:nvPr>
        </p:nvSpPr>
        <p:spPr>
          <a:xfrm>
            <a:off x="6113800" y="2073275"/>
            <a:ext cx="2700000" cy="1560512"/>
          </a:xfrm>
        </p:spPr>
        <p:txBody>
          <a:bodyPr>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13" name="Content Placeholder 12">
            <a:extLst>
              <a:ext uri="{FF2B5EF4-FFF2-40B4-BE49-F238E27FC236}">
                <a16:creationId xmlns:a16="http://schemas.microsoft.com/office/drawing/2014/main" id="{B89C6F73-AC91-65E2-D93B-CEE7EEE22C8F}"/>
              </a:ext>
            </a:extLst>
          </p:cNvPr>
          <p:cNvSpPr>
            <a:spLocks noGrp="1"/>
          </p:cNvSpPr>
          <p:nvPr>
            <p:ph sz="quarter" idx="21" hasCustomPrompt="1"/>
          </p:nvPr>
        </p:nvSpPr>
        <p:spPr>
          <a:xfrm>
            <a:off x="9172913" y="1628775"/>
            <a:ext cx="354014" cy="304800"/>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03</a:t>
            </a:r>
            <a:endParaRPr lang="en-AU" dirty="0"/>
          </a:p>
        </p:txBody>
      </p:sp>
      <p:sp>
        <p:nvSpPr>
          <p:cNvPr id="14" name="Text Placeholder 9">
            <a:extLst>
              <a:ext uri="{FF2B5EF4-FFF2-40B4-BE49-F238E27FC236}">
                <a16:creationId xmlns:a16="http://schemas.microsoft.com/office/drawing/2014/main" id="{CF2EA89D-B8AD-70EE-6A25-0E887D978C15}"/>
              </a:ext>
            </a:extLst>
          </p:cNvPr>
          <p:cNvSpPr>
            <a:spLocks noGrp="1"/>
          </p:cNvSpPr>
          <p:nvPr>
            <p:ph type="body" sz="quarter" idx="22"/>
          </p:nvPr>
        </p:nvSpPr>
        <p:spPr>
          <a:xfrm>
            <a:off x="9172913" y="2073275"/>
            <a:ext cx="2700000" cy="1560512"/>
          </a:xfrm>
        </p:spPr>
        <p:txBody>
          <a:bodyPr>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15" name="Content Placeholder 14">
            <a:extLst>
              <a:ext uri="{FF2B5EF4-FFF2-40B4-BE49-F238E27FC236}">
                <a16:creationId xmlns:a16="http://schemas.microsoft.com/office/drawing/2014/main" id="{9FD4B506-00A3-7846-2FD4-BA96FE2BAE67}"/>
              </a:ext>
            </a:extLst>
          </p:cNvPr>
          <p:cNvSpPr>
            <a:spLocks noGrp="1"/>
          </p:cNvSpPr>
          <p:nvPr>
            <p:ph sz="quarter" idx="23" hasCustomPrompt="1"/>
          </p:nvPr>
        </p:nvSpPr>
        <p:spPr>
          <a:xfrm>
            <a:off x="3054686" y="4016376"/>
            <a:ext cx="354014" cy="304800"/>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04</a:t>
            </a:r>
            <a:endParaRPr lang="en-AU" dirty="0"/>
          </a:p>
        </p:txBody>
      </p:sp>
      <p:sp>
        <p:nvSpPr>
          <p:cNvPr id="16" name="Text Placeholder 9">
            <a:extLst>
              <a:ext uri="{FF2B5EF4-FFF2-40B4-BE49-F238E27FC236}">
                <a16:creationId xmlns:a16="http://schemas.microsoft.com/office/drawing/2014/main" id="{1382C4E1-26C5-00AB-EE5B-2894FAB76305}"/>
              </a:ext>
            </a:extLst>
          </p:cNvPr>
          <p:cNvSpPr>
            <a:spLocks noGrp="1"/>
          </p:cNvSpPr>
          <p:nvPr>
            <p:ph type="body" sz="quarter" idx="24"/>
          </p:nvPr>
        </p:nvSpPr>
        <p:spPr>
          <a:xfrm>
            <a:off x="3054686" y="4460876"/>
            <a:ext cx="2700000" cy="1560512"/>
          </a:xfrm>
        </p:spPr>
        <p:txBody>
          <a:bodyPr>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17" name="Content Placeholder 16">
            <a:extLst>
              <a:ext uri="{FF2B5EF4-FFF2-40B4-BE49-F238E27FC236}">
                <a16:creationId xmlns:a16="http://schemas.microsoft.com/office/drawing/2014/main" id="{A99BFD3B-3434-6DF1-65D1-C2591FBB1C25}"/>
              </a:ext>
            </a:extLst>
          </p:cNvPr>
          <p:cNvSpPr>
            <a:spLocks noGrp="1"/>
          </p:cNvSpPr>
          <p:nvPr>
            <p:ph sz="quarter" idx="25" hasCustomPrompt="1"/>
          </p:nvPr>
        </p:nvSpPr>
        <p:spPr>
          <a:xfrm>
            <a:off x="6113800" y="4016376"/>
            <a:ext cx="354014" cy="304800"/>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05</a:t>
            </a:r>
            <a:endParaRPr lang="en-AU" dirty="0"/>
          </a:p>
        </p:txBody>
      </p:sp>
      <p:sp>
        <p:nvSpPr>
          <p:cNvPr id="18" name="Text Placeholder 9">
            <a:extLst>
              <a:ext uri="{FF2B5EF4-FFF2-40B4-BE49-F238E27FC236}">
                <a16:creationId xmlns:a16="http://schemas.microsoft.com/office/drawing/2014/main" id="{D27A6DDC-B7A9-4D37-6DEA-DC0A71CB5176}"/>
              </a:ext>
            </a:extLst>
          </p:cNvPr>
          <p:cNvSpPr>
            <a:spLocks noGrp="1"/>
          </p:cNvSpPr>
          <p:nvPr>
            <p:ph type="body" sz="quarter" idx="26"/>
          </p:nvPr>
        </p:nvSpPr>
        <p:spPr>
          <a:xfrm>
            <a:off x="6113800" y="4460876"/>
            <a:ext cx="2700000" cy="1560512"/>
          </a:xfrm>
        </p:spPr>
        <p:txBody>
          <a:bodyPr>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19" name="Content Placeholder 18">
            <a:extLst>
              <a:ext uri="{FF2B5EF4-FFF2-40B4-BE49-F238E27FC236}">
                <a16:creationId xmlns:a16="http://schemas.microsoft.com/office/drawing/2014/main" id="{2755AB33-5C85-D427-C637-555B8A062304}"/>
              </a:ext>
            </a:extLst>
          </p:cNvPr>
          <p:cNvSpPr>
            <a:spLocks noGrp="1"/>
          </p:cNvSpPr>
          <p:nvPr>
            <p:ph sz="quarter" idx="27" hasCustomPrompt="1"/>
          </p:nvPr>
        </p:nvSpPr>
        <p:spPr>
          <a:xfrm>
            <a:off x="9172913" y="4016376"/>
            <a:ext cx="354014" cy="304800"/>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06</a:t>
            </a:r>
            <a:endParaRPr lang="en-AU" dirty="0"/>
          </a:p>
        </p:txBody>
      </p:sp>
      <p:sp>
        <p:nvSpPr>
          <p:cNvPr id="20" name="Text Placeholder 9">
            <a:extLst>
              <a:ext uri="{FF2B5EF4-FFF2-40B4-BE49-F238E27FC236}">
                <a16:creationId xmlns:a16="http://schemas.microsoft.com/office/drawing/2014/main" id="{1100F784-299D-F7F7-B356-E8C72860ED18}"/>
              </a:ext>
            </a:extLst>
          </p:cNvPr>
          <p:cNvSpPr>
            <a:spLocks noGrp="1"/>
          </p:cNvSpPr>
          <p:nvPr>
            <p:ph type="body" sz="quarter" idx="28"/>
          </p:nvPr>
        </p:nvSpPr>
        <p:spPr>
          <a:xfrm>
            <a:off x="9172913" y="4460876"/>
            <a:ext cx="2700000" cy="1560512"/>
          </a:xfrm>
        </p:spPr>
        <p:txBody>
          <a:bodyPr>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246268961"/>
      </p:ext>
    </p:extLst>
  </p:cSld>
  <p:clrMapOvr>
    <a:masterClrMapping/>
  </p:clrMapOvr>
  <p:extLst>
    <p:ext uri="{DCECCB84-F9BA-43D5-87BE-67443E8EF086}">
      <p15:sldGuideLst xmlns:p15="http://schemas.microsoft.com/office/powerpoint/2012/main">
        <p15:guide id="1" pos="3636" userDrawn="1">
          <p15:clr>
            <a:srgbClr val="FBAE40"/>
          </p15:clr>
        </p15:guide>
        <p15:guide id="2" pos="1914" userDrawn="1">
          <p15:clr>
            <a:srgbClr val="FBAE40"/>
          </p15:clr>
        </p15:guide>
        <p15:guide id="3" pos="3834" userDrawn="1">
          <p15:clr>
            <a:srgbClr val="FBAE40"/>
          </p15:clr>
        </p15:guide>
        <p15:guide id="4" pos="5562" userDrawn="1">
          <p15:clr>
            <a:srgbClr val="FBAE40"/>
          </p15:clr>
        </p15:guide>
        <p15:guide id="5" pos="576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Sta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330B4A-4CDA-6A27-8AD2-18DDF01C75E4}"/>
              </a:ext>
            </a:extLst>
          </p:cNvPr>
          <p:cNvSpPr/>
          <p:nvPr userDrawn="1"/>
        </p:nvSpPr>
        <p:spPr>
          <a:xfrm>
            <a:off x="334963" y="3632200"/>
            <a:ext cx="11537950" cy="238918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01A5229-C291-B8EF-EA1E-87261F9C1F5D}"/>
              </a:ext>
            </a:extLst>
          </p:cNvPr>
          <p:cNvSpPr>
            <a:spLocks noGrp="1"/>
          </p:cNvSpPr>
          <p:nvPr>
            <p:ph type="title"/>
          </p:nvPr>
        </p:nvSpPr>
        <p:spPr/>
        <p:txBody>
          <a:bodyPr/>
          <a:lstStyle/>
          <a:p>
            <a:r>
              <a:rPr lang="en-US" smtClean="0"/>
              <a:t>Click to edit Master title style</a:t>
            </a:r>
            <a:endParaRPr lang="en-AU"/>
          </a:p>
        </p:txBody>
      </p:sp>
      <p:sp>
        <p:nvSpPr>
          <p:cNvPr id="3" name="Slide Number Placeholder 2">
            <a:extLst>
              <a:ext uri="{FF2B5EF4-FFF2-40B4-BE49-F238E27FC236}">
                <a16:creationId xmlns:a16="http://schemas.microsoft.com/office/drawing/2014/main" id="{59224648-45B7-0650-CA87-8C75ACAEAF60}"/>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15" name="Content Placeholder 14">
            <a:extLst>
              <a:ext uri="{FF2B5EF4-FFF2-40B4-BE49-F238E27FC236}">
                <a16:creationId xmlns:a16="http://schemas.microsoft.com/office/drawing/2014/main" id="{9FD4B506-00A3-7846-2FD4-BA96FE2BAE67}"/>
              </a:ext>
            </a:extLst>
          </p:cNvPr>
          <p:cNvSpPr>
            <a:spLocks noGrp="1"/>
          </p:cNvSpPr>
          <p:nvPr>
            <p:ph sz="quarter" idx="23" hasCustomPrompt="1"/>
          </p:nvPr>
        </p:nvSpPr>
        <p:spPr>
          <a:xfrm>
            <a:off x="3443094" y="3851276"/>
            <a:ext cx="2520000" cy="263524"/>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a:t>
            </a:r>
            <a:endParaRPr lang="en-AU" dirty="0"/>
          </a:p>
        </p:txBody>
      </p:sp>
      <p:sp>
        <p:nvSpPr>
          <p:cNvPr id="16" name="Text Placeholder 9">
            <a:extLst>
              <a:ext uri="{FF2B5EF4-FFF2-40B4-BE49-F238E27FC236}">
                <a16:creationId xmlns:a16="http://schemas.microsoft.com/office/drawing/2014/main" id="{1382C4E1-26C5-00AB-EE5B-2894FAB76305}"/>
              </a:ext>
            </a:extLst>
          </p:cNvPr>
          <p:cNvSpPr>
            <a:spLocks noGrp="1"/>
          </p:cNvSpPr>
          <p:nvPr>
            <p:ph type="body" sz="quarter" idx="24"/>
          </p:nvPr>
        </p:nvSpPr>
        <p:spPr>
          <a:xfrm>
            <a:off x="3443094" y="4283076"/>
            <a:ext cx="2520000" cy="1560512"/>
          </a:xfrm>
        </p:spPr>
        <p:txBody>
          <a:bodyPr>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17" name="Content Placeholder 16">
            <a:extLst>
              <a:ext uri="{FF2B5EF4-FFF2-40B4-BE49-F238E27FC236}">
                <a16:creationId xmlns:a16="http://schemas.microsoft.com/office/drawing/2014/main" id="{A99BFD3B-3434-6DF1-65D1-C2591FBB1C25}"/>
              </a:ext>
            </a:extLst>
          </p:cNvPr>
          <p:cNvSpPr>
            <a:spLocks noGrp="1"/>
          </p:cNvSpPr>
          <p:nvPr>
            <p:ph sz="quarter" idx="25" hasCustomPrompt="1"/>
          </p:nvPr>
        </p:nvSpPr>
        <p:spPr>
          <a:xfrm>
            <a:off x="6308003" y="3851276"/>
            <a:ext cx="2520000" cy="263524"/>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a:t>
            </a:r>
            <a:endParaRPr lang="en-AU" dirty="0"/>
          </a:p>
        </p:txBody>
      </p:sp>
      <p:sp>
        <p:nvSpPr>
          <p:cNvPr id="18" name="Text Placeholder 9">
            <a:extLst>
              <a:ext uri="{FF2B5EF4-FFF2-40B4-BE49-F238E27FC236}">
                <a16:creationId xmlns:a16="http://schemas.microsoft.com/office/drawing/2014/main" id="{D27A6DDC-B7A9-4D37-6DEA-DC0A71CB5176}"/>
              </a:ext>
            </a:extLst>
          </p:cNvPr>
          <p:cNvSpPr>
            <a:spLocks noGrp="1"/>
          </p:cNvSpPr>
          <p:nvPr>
            <p:ph type="body" sz="quarter" idx="26"/>
          </p:nvPr>
        </p:nvSpPr>
        <p:spPr>
          <a:xfrm>
            <a:off x="6308003" y="4283076"/>
            <a:ext cx="2520000" cy="1560512"/>
          </a:xfrm>
        </p:spPr>
        <p:txBody>
          <a:bodyPr>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19" name="Content Placeholder 18">
            <a:extLst>
              <a:ext uri="{FF2B5EF4-FFF2-40B4-BE49-F238E27FC236}">
                <a16:creationId xmlns:a16="http://schemas.microsoft.com/office/drawing/2014/main" id="{2755AB33-5C85-D427-C637-555B8A062304}"/>
              </a:ext>
            </a:extLst>
          </p:cNvPr>
          <p:cNvSpPr>
            <a:spLocks noGrp="1"/>
          </p:cNvSpPr>
          <p:nvPr>
            <p:ph sz="quarter" idx="27" hasCustomPrompt="1"/>
          </p:nvPr>
        </p:nvSpPr>
        <p:spPr>
          <a:xfrm>
            <a:off x="9172912" y="3851276"/>
            <a:ext cx="2520000" cy="263524"/>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a:t>
            </a:r>
            <a:endParaRPr lang="en-AU" dirty="0"/>
          </a:p>
        </p:txBody>
      </p:sp>
      <p:sp>
        <p:nvSpPr>
          <p:cNvPr id="20" name="Text Placeholder 9">
            <a:extLst>
              <a:ext uri="{FF2B5EF4-FFF2-40B4-BE49-F238E27FC236}">
                <a16:creationId xmlns:a16="http://schemas.microsoft.com/office/drawing/2014/main" id="{1100F784-299D-F7F7-B356-E8C72860ED18}"/>
              </a:ext>
            </a:extLst>
          </p:cNvPr>
          <p:cNvSpPr>
            <a:spLocks noGrp="1"/>
          </p:cNvSpPr>
          <p:nvPr>
            <p:ph type="body" sz="quarter" idx="28"/>
          </p:nvPr>
        </p:nvSpPr>
        <p:spPr>
          <a:xfrm>
            <a:off x="9172912" y="4283076"/>
            <a:ext cx="2520000" cy="1560512"/>
          </a:xfrm>
        </p:spPr>
        <p:txBody>
          <a:bodyPr>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5" name="Content Placeholder 14">
            <a:extLst>
              <a:ext uri="{FF2B5EF4-FFF2-40B4-BE49-F238E27FC236}">
                <a16:creationId xmlns:a16="http://schemas.microsoft.com/office/drawing/2014/main" id="{B83B1BC2-BFEE-A973-35FF-5272651925DD}"/>
              </a:ext>
            </a:extLst>
          </p:cNvPr>
          <p:cNvSpPr>
            <a:spLocks noGrp="1"/>
          </p:cNvSpPr>
          <p:nvPr>
            <p:ph sz="quarter" idx="29" hasCustomPrompt="1"/>
          </p:nvPr>
        </p:nvSpPr>
        <p:spPr>
          <a:xfrm>
            <a:off x="578185" y="3851276"/>
            <a:ext cx="2520000" cy="263524"/>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a:t>
            </a:r>
            <a:endParaRPr lang="en-AU" dirty="0"/>
          </a:p>
        </p:txBody>
      </p:sp>
      <p:sp>
        <p:nvSpPr>
          <p:cNvPr id="6" name="Text Placeholder 9">
            <a:extLst>
              <a:ext uri="{FF2B5EF4-FFF2-40B4-BE49-F238E27FC236}">
                <a16:creationId xmlns:a16="http://schemas.microsoft.com/office/drawing/2014/main" id="{84EDCD90-E1BB-BE5F-3CBE-52480EACADD8}"/>
              </a:ext>
            </a:extLst>
          </p:cNvPr>
          <p:cNvSpPr>
            <a:spLocks noGrp="1"/>
          </p:cNvSpPr>
          <p:nvPr>
            <p:ph type="body" sz="quarter" idx="30"/>
          </p:nvPr>
        </p:nvSpPr>
        <p:spPr>
          <a:xfrm>
            <a:off x="578185" y="4283076"/>
            <a:ext cx="2520000" cy="1560512"/>
          </a:xfrm>
        </p:spPr>
        <p:txBody>
          <a:bodyPr>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9" name="Content Placeholder 8">
            <a:extLst>
              <a:ext uri="{FF2B5EF4-FFF2-40B4-BE49-F238E27FC236}">
                <a16:creationId xmlns:a16="http://schemas.microsoft.com/office/drawing/2014/main" id="{2F8CCD16-BED1-0039-374F-8B526B08E4A7}"/>
              </a:ext>
            </a:extLst>
          </p:cNvPr>
          <p:cNvSpPr>
            <a:spLocks noGrp="1"/>
          </p:cNvSpPr>
          <p:nvPr>
            <p:ph sz="quarter" idx="12"/>
          </p:nvPr>
        </p:nvSpPr>
        <p:spPr>
          <a:xfrm>
            <a:off x="334963" y="1628775"/>
            <a:ext cx="11537950" cy="160972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1" name="Content Placeholder 20">
            <a:extLst>
              <a:ext uri="{FF2B5EF4-FFF2-40B4-BE49-F238E27FC236}">
                <a16:creationId xmlns:a16="http://schemas.microsoft.com/office/drawing/2014/main" id="{6EF217C5-BA20-2BA0-686F-7604023646BB}"/>
              </a:ext>
            </a:extLst>
          </p:cNvPr>
          <p:cNvSpPr>
            <a:spLocks noGrp="1"/>
          </p:cNvSpPr>
          <p:nvPr>
            <p:ph sz="quarter" idx="13" hasCustomPrompt="1"/>
          </p:nvPr>
        </p:nvSpPr>
        <p:spPr>
          <a:xfrm>
            <a:off x="334963" y="1257300"/>
            <a:ext cx="1153795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Tree>
    <p:extLst>
      <p:ext uri="{BB962C8B-B14F-4D97-AF65-F5344CB8AC3E}">
        <p14:creationId xmlns:p14="http://schemas.microsoft.com/office/powerpoint/2010/main" val="2737020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Stats_Alternativ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98F1FEE-B084-04EF-C003-538BD4392EBD}"/>
              </a:ext>
            </a:extLst>
          </p:cNvPr>
          <p:cNvSpPr>
            <a:spLocks noGrp="1"/>
          </p:cNvSpPr>
          <p:nvPr>
            <p:ph type="body" sz="quarter" idx="31" hasCustomPrompt="1"/>
          </p:nvPr>
        </p:nvSpPr>
        <p:spPr>
          <a:xfrm>
            <a:off x="6227763" y="1628775"/>
            <a:ext cx="2716211" cy="2088000"/>
          </a:xfrm>
          <a:custGeom>
            <a:avLst/>
            <a:gdLst>
              <a:gd name="connsiteX0" fmla="*/ 0 w 11537949"/>
              <a:gd name="connsiteY0" fmla="*/ 0 h 2389188"/>
              <a:gd name="connsiteX1" fmla="*/ 11537949 w 11537949"/>
              <a:gd name="connsiteY1" fmla="*/ 0 h 2389188"/>
              <a:gd name="connsiteX2" fmla="*/ 11537949 w 11537949"/>
              <a:gd name="connsiteY2" fmla="*/ 2389188 h 2389188"/>
              <a:gd name="connsiteX3" fmla="*/ 0 w 11537949"/>
              <a:gd name="connsiteY3" fmla="*/ 2389188 h 2389188"/>
            </a:gdLst>
            <a:ahLst/>
            <a:cxnLst>
              <a:cxn ang="0">
                <a:pos x="connsiteX0" y="connsiteY0"/>
              </a:cxn>
              <a:cxn ang="0">
                <a:pos x="connsiteX1" y="connsiteY1"/>
              </a:cxn>
              <a:cxn ang="0">
                <a:pos x="connsiteX2" y="connsiteY2"/>
              </a:cxn>
              <a:cxn ang="0">
                <a:pos x="connsiteX3" y="connsiteY3"/>
              </a:cxn>
            </a:cxnLst>
            <a:rect l="l" t="t" r="r" b="b"/>
            <a:pathLst>
              <a:path w="11537949" h="2389188">
                <a:moveTo>
                  <a:pt x="0" y="0"/>
                </a:moveTo>
                <a:lnTo>
                  <a:pt x="11537949" y="0"/>
                </a:lnTo>
                <a:lnTo>
                  <a:pt x="11537949" y="2389188"/>
                </a:lnTo>
                <a:lnTo>
                  <a:pt x="0" y="2389188"/>
                </a:lnTo>
                <a:close/>
              </a:path>
            </a:pathLst>
          </a:custGeom>
          <a:solidFill>
            <a:schemeClr val="accent3">
              <a:lumMod val="20000"/>
              <a:lumOff val="80000"/>
            </a:schemeClr>
          </a:solidFill>
        </p:spPr>
        <p:txBody>
          <a:bodyPr wrap="square">
            <a:noAutofit/>
          </a:bodyPr>
          <a:lstStyle>
            <a:lvl1pPr>
              <a:defRPr sz="1600"/>
            </a:lvl1pPr>
            <a:lvl2pPr>
              <a:defRPr sz="1600"/>
            </a:lvl2pPr>
            <a:lvl3pPr>
              <a:defRPr sz="1600"/>
            </a:lvl3pPr>
            <a:lvl4pPr>
              <a:defRPr sz="1600"/>
            </a:lvl4pPr>
            <a:lvl5pPr>
              <a:defRPr sz="1600"/>
            </a:lvl5pPr>
          </a:lstStyle>
          <a:p>
            <a:pPr lvl="0"/>
            <a:r>
              <a:rPr lang="en-US" dirty="0"/>
              <a:t> </a:t>
            </a:r>
          </a:p>
        </p:txBody>
      </p:sp>
      <p:sp>
        <p:nvSpPr>
          <p:cNvPr id="12" name="Text Placeholder 11">
            <a:extLst>
              <a:ext uri="{FF2B5EF4-FFF2-40B4-BE49-F238E27FC236}">
                <a16:creationId xmlns:a16="http://schemas.microsoft.com/office/drawing/2014/main" id="{045303DB-2AD3-F89F-8153-866501E53364}"/>
              </a:ext>
            </a:extLst>
          </p:cNvPr>
          <p:cNvSpPr>
            <a:spLocks noGrp="1"/>
          </p:cNvSpPr>
          <p:nvPr>
            <p:ph type="body" sz="quarter" idx="32" hasCustomPrompt="1"/>
          </p:nvPr>
        </p:nvSpPr>
        <p:spPr>
          <a:xfrm>
            <a:off x="9156702" y="1628775"/>
            <a:ext cx="2716211" cy="2088000"/>
          </a:xfrm>
          <a:custGeom>
            <a:avLst/>
            <a:gdLst>
              <a:gd name="connsiteX0" fmla="*/ 0 w 11537949"/>
              <a:gd name="connsiteY0" fmla="*/ 0 h 2389188"/>
              <a:gd name="connsiteX1" fmla="*/ 11537949 w 11537949"/>
              <a:gd name="connsiteY1" fmla="*/ 0 h 2389188"/>
              <a:gd name="connsiteX2" fmla="*/ 11537949 w 11537949"/>
              <a:gd name="connsiteY2" fmla="*/ 2389188 h 2389188"/>
              <a:gd name="connsiteX3" fmla="*/ 0 w 11537949"/>
              <a:gd name="connsiteY3" fmla="*/ 2389188 h 2389188"/>
            </a:gdLst>
            <a:ahLst/>
            <a:cxnLst>
              <a:cxn ang="0">
                <a:pos x="connsiteX0" y="connsiteY0"/>
              </a:cxn>
              <a:cxn ang="0">
                <a:pos x="connsiteX1" y="connsiteY1"/>
              </a:cxn>
              <a:cxn ang="0">
                <a:pos x="connsiteX2" y="connsiteY2"/>
              </a:cxn>
              <a:cxn ang="0">
                <a:pos x="connsiteX3" y="connsiteY3"/>
              </a:cxn>
            </a:cxnLst>
            <a:rect l="l" t="t" r="r" b="b"/>
            <a:pathLst>
              <a:path w="11537949" h="2389188">
                <a:moveTo>
                  <a:pt x="0" y="0"/>
                </a:moveTo>
                <a:lnTo>
                  <a:pt x="11537949" y="0"/>
                </a:lnTo>
                <a:lnTo>
                  <a:pt x="11537949" y="2389188"/>
                </a:lnTo>
                <a:lnTo>
                  <a:pt x="0" y="2389188"/>
                </a:lnTo>
                <a:close/>
              </a:path>
            </a:pathLst>
          </a:custGeom>
          <a:solidFill>
            <a:schemeClr val="accent3">
              <a:lumMod val="20000"/>
              <a:lumOff val="80000"/>
            </a:schemeClr>
          </a:solidFill>
        </p:spPr>
        <p:txBody>
          <a:bodyPr wrap="square">
            <a:noAutofit/>
          </a:bodyPr>
          <a:lstStyle>
            <a:lvl1pPr>
              <a:defRPr sz="1600"/>
            </a:lvl1pPr>
            <a:lvl2pPr>
              <a:defRPr sz="1600"/>
            </a:lvl2pPr>
            <a:lvl3pPr>
              <a:defRPr sz="1600"/>
            </a:lvl3pPr>
            <a:lvl4pPr>
              <a:defRPr sz="1600"/>
            </a:lvl4pPr>
            <a:lvl5pPr>
              <a:defRPr sz="1600"/>
            </a:lvl5pPr>
          </a:lstStyle>
          <a:p>
            <a:pPr lvl="0"/>
            <a:r>
              <a:rPr lang="en-US" dirty="0"/>
              <a:t> </a:t>
            </a:r>
          </a:p>
        </p:txBody>
      </p:sp>
      <p:sp>
        <p:nvSpPr>
          <p:cNvPr id="2" name="Title 1">
            <a:extLst>
              <a:ext uri="{FF2B5EF4-FFF2-40B4-BE49-F238E27FC236}">
                <a16:creationId xmlns:a16="http://schemas.microsoft.com/office/drawing/2014/main" id="{001A5229-C291-B8EF-EA1E-87261F9C1F5D}"/>
              </a:ext>
            </a:extLst>
          </p:cNvPr>
          <p:cNvSpPr>
            <a:spLocks noGrp="1"/>
          </p:cNvSpPr>
          <p:nvPr>
            <p:ph type="title"/>
          </p:nvPr>
        </p:nvSpPr>
        <p:spPr>
          <a:xfrm>
            <a:off x="334963" y="333375"/>
            <a:ext cx="5583237" cy="491808"/>
          </a:xfrm>
        </p:spPr>
        <p:txBody>
          <a:bodyPr/>
          <a:lstStyle/>
          <a:p>
            <a:r>
              <a:rPr lang="en-US" smtClean="0"/>
              <a:t>Click to edit Master title style</a:t>
            </a:r>
            <a:endParaRPr lang="en-AU" dirty="0"/>
          </a:p>
        </p:txBody>
      </p:sp>
      <p:sp>
        <p:nvSpPr>
          <p:cNvPr id="3" name="Slide Number Placeholder 2">
            <a:extLst>
              <a:ext uri="{FF2B5EF4-FFF2-40B4-BE49-F238E27FC236}">
                <a16:creationId xmlns:a16="http://schemas.microsoft.com/office/drawing/2014/main" id="{59224648-45B7-0650-CA87-8C75ACAEAF60}"/>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5" name="Content Placeholder 14">
            <a:extLst>
              <a:ext uri="{FF2B5EF4-FFF2-40B4-BE49-F238E27FC236}">
                <a16:creationId xmlns:a16="http://schemas.microsoft.com/office/drawing/2014/main" id="{B83B1BC2-BFEE-A973-35FF-5272651925DD}"/>
              </a:ext>
            </a:extLst>
          </p:cNvPr>
          <p:cNvSpPr>
            <a:spLocks noGrp="1"/>
          </p:cNvSpPr>
          <p:nvPr>
            <p:ph sz="quarter" idx="29" hasCustomPrompt="1"/>
          </p:nvPr>
        </p:nvSpPr>
        <p:spPr>
          <a:xfrm>
            <a:off x="6375569" y="1771651"/>
            <a:ext cx="2408929" cy="263524"/>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a:t>
            </a:r>
            <a:endParaRPr lang="en-AU" dirty="0"/>
          </a:p>
        </p:txBody>
      </p:sp>
      <p:sp>
        <p:nvSpPr>
          <p:cNvPr id="6" name="Text Placeholder 9">
            <a:extLst>
              <a:ext uri="{FF2B5EF4-FFF2-40B4-BE49-F238E27FC236}">
                <a16:creationId xmlns:a16="http://schemas.microsoft.com/office/drawing/2014/main" id="{84EDCD90-E1BB-BE5F-3CBE-52480EACADD8}"/>
              </a:ext>
            </a:extLst>
          </p:cNvPr>
          <p:cNvSpPr>
            <a:spLocks noGrp="1"/>
          </p:cNvSpPr>
          <p:nvPr>
            <p:ph type="body" sz="quarter" idx="30"/>
          </p:nvPr>
        </p:nvSpPr>
        <p:spPr>
          <a:xfrm>
            <a:off x="6375569" y="2203451"/>
            <a:ext cx="2408929" cy="1339849"/>
          </a:xfrm>
        </p:spPr>
        <p:txBody>
          <a:bodyPr>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7" name="Content Placeholder 7">
            <a:extLst>
              <a:ext uri="{FF2B5EF4-FFF2-40B4-BE49-F238E27FC236}">
                <a16:creationId xmlns:a16="http://schemas.microsoft.com/office/drawing/2014/main" id="{AF405C03-5C0A-9886-389B-ACF3AE30DF02}"/>
              </a:ext>
            </a:extLst>
          </p:cNvPr>
          <p:cNvSpPr>
            <a:spLocks noGrp="1"/>
          </p:cNvSpPr>
          <p:nvPr>
            <p:ph sz="quarter" idx="12"/>
          </p:nvPr>
        </p:nvSpPr>
        <p:spPr>
          <a:xfrm>
            <a:off x="334963" y="1628775"/>
            <a:ext cx="5583237" cy="4392613"/>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Content Placeholder 7">
            <a:extLst>
              <a:ext uri="{FF2B5EF4-FFF2-40B4-BE49-F238E27FC236}">
                <a16:creationId xmlns:a16="http://schemas.microsoft.com/office/drawing/2014/main" id="{62F455F4-C455-C543-862F-A62AD0603947}"/>
              </a:ext>
            </a:extLst>
          </p:cNvPr>
          <p:cNvSpPr>
            <a:spLocks noGrp="1"/>
          </p:cNvSpPr>
          <p:nvPr>
            <p:ph sz="quarter" idx="13" hasCustomPrompt="1"/>
          </p:nvPr>
        </p:nvSpPr>
        <p:spPr>
          <a:xfrm>
            <a:off x="334963" y="1257300"/>
            <a:ext cx="5583600"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13" name="Content Placeholder 14">
            <a:extLst>
              <a:ext uri="{FF2B5EF4-FFF2-40B4-BE49-F238E27FC236}">
                <a16:creationId xmlns:a16="http://schemas.microsoft.com/office/drawing/2014/main" id="{F3935F20-E0C8-AAF8-0CDD-6EA5DD5C5DDF}"/>
              </a:ext>
            </a:extLst>
          </p:cNvPr>
          <p:cNvSpPr>
            <a:spLocks noGrp="1"/>
          </p:cNvSpPr>
          <p:nvPr>
            <p:ph sz="quarter" idx="33" hasCustomPrompt="1"/>
          </p:nvPr>
        </p:nvSpPr>
        <p:spPr>
          <a:xfrm>
            <a:off x="9304508" y="1771651"/>
            <a:ext cx="2408929" cy="263524"/>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a:t>
            </a:r>
            <a:endParaRPr lang="en-AU" dirty="0"/>
          </a:p>
        </p:txBody>
      </p:sp>
      <p:sp>
        <p:nvSpPr>
          <p:cNvPr id="14" name="Text Placeholder 9">
            <a:extLst>
              <a:ext uri="{FF2B5EF4-FFF2-40B4-BE49-F238E27FC236}">
                <a16:creationId xmlns:a16="http://schemas.microsoft.com/office/drawing/2014/main" id="{A193D81C-22DE-2FAE-AEB1-F08F00FC20CF}"/>
              </a:ext>
            </a:extLst>
          </p:cNvPr>
          <p:cNvSpPr>
            <a:spLocks noGrp="1"/>
          </p:cNvSpPr>
          <p:nvPr>
            <p:ph type="body" sz="quarter" idx="34"/>
          </p:nvPr>
        </p:nvSpPr>
        <p:spPr>
          <a:xfrm>
            <a:off x="9304508" y="2203451"/>
            <a:ext cx="2408929" cy="1339849"/>
          </a:xfrm>
        </p:spPr>
        <p:txBody>
          <a:bodyPr>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28" name="Text Placeholder 27">
            <a:extLst>
              <a:ext uri="{FF2B5EF4-FFF2-40B4-BE49-F238E27FC236}">
                <a16:creationId xmlns:a16="http://schemas.microsoft.com/office/drawing/2014/main" id="{A828D40D-22EA-62D9-8FC0-1C5B67B9F558}"/>
              </a:ext>
            </a:extLst>
          </p:cNvPr>
          <p:cNvSpPr>
            <a:spLocks noGrp="1"/>
          </p:cNvSpPr>
          <p:nvPr>
            <p:ph type="body" sz="quarter" idx="35" hasCustomPrompt="1"/>
          </p:nvPr>
        </p:nvSpPr>
        <p:spPr>
          <a:xfrm>
            <a:off x="6227763" y="3933388"/>
            <a:ext cx="2716211" cy="2088000"/>
          </a:xfrm>
          <a:custGeom>
            <a:avLst/>
            <a:gdLst>
              <a:gd name="connsiteX0" fmla="*/ 0 w 11537949"/>
              <a:gd name="connsiteY0" fmla="*/ 0 h 2389188"/>
              <a:gd name="connsiteX1" fmla="*/ 11537949 w 11537949"/>
              <a:gd name="connsiteY1" fmla="*/ 0 h 2389188"/>
              <a:gd name="connsiteX2" fmla="*/ 11537949 w 11537949"/>
              <a:gd name="connsiteY2" fmla="*/ 2389188 h 2389188"/>
              <a:gd name="connsiteX3" fmla="*/ 0 w 11537949"/>
              <a:gd name="connsiteY3" fmla="*/ 2389188 h 2389188"/>
            </a:gdLst>
            <a:ahLst/>
            <a:cxnLst>
              <a:cxn ang="0">
                <a:pos x="connsiteX0" y="connsiteY0"/>
              </a:cxn>
              <a:cxn ang="0">
                <a:pos x="connsiteX1" y="connsiteY1"/>
              </a:cxn>
              <a:cxn ang="0">
                <a:pos x="connsiteX2" y="connsiteY2"/>
              </a:cxn>
              <a:cxn ang="0">
                <a:pos x="connsiteX3" y="connsiteY3"/>
              </a:cxn>
            </a:cxnLst>
            <a:rect l="l" t="t" r="r" b="b"/>
            <a:pathLst>
              <a:path w="11537949" h="2389188">
                <a:moveTo>
                  <a:pt x="0" y="0"/>
                </a:moveTo>
                <a:lnTo>
                  <a:pt x="11537949" y="0"/>
                </a:lnTo>
                <a:lnTo>
                  <a:pt x="11537949" y="2389188"/>
                </a:lnTo>
                <a:lnTo>
                  <a:pt x="0" y="2389188"/>
                </a:lnTo>
                <a:close/>
              </a:path>
            </a:pathLst>
          </a:custGeom>
          <a:solidFill>
            <a:schemeClr val="accent3">
              <a:lumMod val="20000"/>
              <a:lumOff val="80000"/>
            </a:schemeClr>
          </a:solidFill>
        </p:spPr>
        <p:txBody>
          <a:bodyPr wrap="square">
            <a:noAutofit/>
          </a:bodyPr>
          <a:lstStyle>
            <a:lvl1pPr>
              <a:defRPr sz="1600"/>
            </a:lvl1pPr>
            <a:lvl2pPr>
              <a:defRPr sz="1600"/>
            </a:lvl2pPr>
            <a:lvl3pPr>
              <a:defRPr sz="1600"/>
            </a:lvl3pPr>
            <a:lvl4pPr>
              <a:defRPr sz="1600"/>
            </a:lvl4pPr>
            <a:lvl5pPr>
              <a:defRPr sz="1600"/>
            </a:lvl5pPr>
          </a:lstStyle>
          <a:p>
            <a:pPr lvl="0"/>
            <a:r>
              <a:rPr lang="en-US" dirty="0"/>
              <a:t> </a:t>
            </a:r>
          </a:p>
        </p:txBody>
      </p:sp>
      <p:sp>
        <p:nvSpPr>
          <p:cNvPr id="29" name="Text Placeholder 28">
            <a:extLst>
              <a:ext uri="{FF2B5EF4-FFF2-40B4-BE49-F238E27FC236}">
                <a16:creationId xmlns:a16="http://schemas.microsoft.com/office/drawing/2014/main" id="{001895D5-ADFC-8D89-C4AB-2B2A908794BF}"/>
              </a:ext>
            </a:extLst>
          </p:cNvPr>
          <p:cNvSpPr>
            <a:spLocks noGrp="1"/>
          </p:cNvSpPr>
          <p:nvPr>
            <p:ph type="body" sz="quarter" idx="36" hasCustomPrompt="1"/>
          </p:nvPr>
        </p:nvSpPr>
        <p:spPr>
          <a:xfrm>
            <a:off x="9156702" y="3933388"/>
            <a:ext cx="2716211" cy="2088000"/>
          </a:xfrm>
          <a:custGeom>
            <a:avLst/>
            <a:gdLst>
              <a:gd name="connsiteX0" fmla="*/ 0 w 11537949"/>
              <a:gd name="connsiteY0" fmla="*/ 0 h 2389188"/>
              <a:gd name="connsiteX1" fmla="*/ 11537949 w 11537949"/>
              <a:gd name="connsiteY1" fmla="*/ 0 h 2389188"/>
              <a:gd name="connsiteX2" fmla="*/ 11537949 w 11537949"/>
              <a:gd name="connsiteY2" fmla="*/ 2389188 h 2389188"/>
              <a:gd name="connsiteX3" fmla="*/ 0 w 11537949"/>
              <a:gd name="connsiteY3" fmla="*/ 2389188 h 2389188"/>
            </a:gdLst>
            <a:ahLst/>
            <a:cxnLst>
              <a:cxn ang="0">
                <a:pos x="connsiteX0" y="connsiteY0"/>
              </a:cxn>
              <a:cxn ang="0">
                <a:pos x="connsiteX1" y="connsiteY1"/>
              </a:cxn>
              <a:cxn ang="0">
                <a:pos x="connsiteX2" y="connsiteY2"/>
              </a:cxn>
              <a:cxn ang="0">
                <a:pos x="connsiteX3" y="connsiteY3"/>
              </a:cxn>
            </a:cxnLst>
            <a:rect l="l" t="t" r="r" b="b"/>
            <a:pathLst>
              <a:path w="11537949" h="2389188">
                <a:moveTo>
                  <a:pt x="0" y="0"/>
                </a:moveTo>
                <a:lnTo>
                  <a:pt x="11537949" y="0"/>
                </a:lnTo>
                <a:lnTo>
                  <a:pt x="11537949" y="2389188"/>
                </a:lnTo>
                <a:lnTo>
                  <a:pt x="0" y="2389188"/>
                </a:lnTo>
                <a:close/>
              </a:path>
            </a:pathLst>
          </a:custGeom>
          <a:solidFill>
            <a:schemeClr val="accent3">
              <a:lumMod val="20000"/>
              <a:lumOff val="80000"/>
            </a:schemeClr>
          </a:solidFill>
        </p:spPr>
        <p:txBody>
          <a:bodyPr wrap="square">
            <a:noAutofit/>
          </a:bodyPr>
          <a:lstStyle>
            <a:lvl1pPr>
              <a:defRPr sz="1600"/>
            </a:lvl1pPr>
            <a:lvl2pPr>
              <a:defRPr sz="1600"/>
            </a:lvl2pPr>
            <a:lvl3pPr>
              <a:defRPr sz="1600"/>
            </a:lvl3pPr>
            <a:lvl4pPr>
              <a:defRPr sz="1600"/>
            </a:lvl4pPr>
            <a:lvl5pPr>
              <a:defRPr sz="1600"/>
            </a:lvl5pPr>
          </a:lstStyle>
          <a:p>
            <a:pPr lvl="0"/>
            <a:r>
              <a:rPr lang="en-US" dirty="0"/>
              <a:t> </a:t>
            </a:r>
          </a:p>
        </p:txBody>
      </p:sp>
      <p:sp>
        <p:nvSpPr>
          <p:cNvPr id="30" name="Content Placeholder 14">
            <a:extLst>
              <a:ext uri="{FF2B5EF4-FFF2-40B4-BE49-F238E27FC236}">
                <a16:creationId xmlns:a16="http://schemas.microsoft.com/office/drawing/2014/main" id="{925834B7-1E74-00B6-E5A2-2641F7BE1CAD}"/>
              </a:ext>
            </a:extLst>
          </p:cNvPr>
          <p:cNvSpPr>
            <a:spLocks noGrp="1"/>
          </p:cNvSpPr>
          <p:nvPr>
            <p:ph sz="quarter" idx="37" hasCustomPrompt="1"/>
          </p:nvPr>
        </p:nvSpPr>
        <p:spPr>
          <a:xfrm>
            <a:off x="6375569" y="4076264"/>
            <a:ext cx="2408929" cy="263524"/>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a:t>
            </a:r>
            <a:endParaRPr lang="en-AU" dirty="0"/>
          </a:p>
        </p:txBody>
      </p:sp>
      <p:sp>
        <p:nvSpPr>
          <p:cNvPr id="31" name="Text Placeholder 9">
            <a:extLst>
              <a:ext uri="{FF2B5EF4-FFF2-40B4-BE49-F238E27FC236}">
                <a16:creationId xmlns:a16="http://schemas.microsoft.com/office/drawing/2014/main" id="{487220AD-9624-C6F7-BA61-BBC78B57CF6D}"/>
              </a:ext>
            </a:extLst>
          </p:cNvPr>
          <p:cNvSpPr>
            <a:spLocks noGrp="1"/>
          </p:cNvSpPr>
          <p:nvPr>
            <p:ph type="body" sz="quarter" idx="38"/>
          </p:nvPr>
        </p:nvSpPr>
        <p:spPr>
          <a:xfrm>
            <a:off x="6375569" y="4508064"/>
            <a:ext cx="2408929" cy="1339849"/>
          </a:xfrm>
        </p:spPr>
        <p:txBody>
          <a:bodyPr>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32" name="Content Placeholder 14">
            <a:extLst>
              <a:ext uri="{FF2B5EF4-FFF2-40B4-BE49-F238E27FC236}">
                <a16:creationId xmlns:a16="http://schemas.microsoft.com/office/drawing/2014/main" id="{59D9C7DC-D55F-42FD-30DF-EBC56317B1A0}"/>
              </a:ext>
            </a:extLst>
          </p:cNvPr>
          <p:cNvSpPr>
            <a:spLocks noGrp="1"/>
          </p:cNvSpPr>
          <p:nvPr>
            <p:ph sz="quarter" idx="39" hasCustomPrompt="1"/>
          </p:nvPr>
        </p:nvSpPr>
        <p:spPr>
          <a:xfrm>
            <a:off x="9304508" y="4076264"/>
            <a:ext cx="2408929" cy="263524"/>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a:t>
            </a:r>
            <a:endParaRPr lang="en-AU" dirty="0"/>
          </a:p>
        </p:txBody>
      </p:sp>
      <p:sp>
        <p:nvSpPr>
          <p:cNvPr id="33" name="Text Placeholder 9">
            <a:extLst>
              <a:ext uri="{FF2B5EF4-FFF2-40B4-BE49-F238E27FC236}">
                <a16:creationId xmlns:a16="http://schemas.microsoft.com/office/drawing/2014/main" id="{9939896F-4E09-8372-A819-4AD3E4BD5B9C}"/>
              </a:ext>
            </a:extLst>
          </p:cNvPr>
          <p:cNvSpPr>
            <a:spLocks noGrp="1"/>
          </p:cNvSpPr>
          <p:nvPr>
            <p:ph type="body" sz="quarter" idx="40"/>
          </p:nvPr>
        </p:nvSpPr>
        <p:spPr>
          <a:xfrm>
            <a:off x="9304508" y="4508064"/>
            <a:ext cx="2408929" cy="1339849"/>
          </a:xfrm>
        </p:spPr>
        <p:txBody>
          <a:bodyPr>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pic>
        <p:nvPicPr>
          <p:cNvPr id="4" name="Graphic 3">
            <a:extLst>
              <a:ext uri="{FF2B5EF4-FFF2-40B4-BE49-F238E27FC236}">
                <a16:creationId xmlns:a16="http://schemas.microsoft.com/office/drawing/2014/main" id="{589B21A3-F457-7FF8-2A4E-8E832FF0BCEE}"/>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0431" t="14933" r="55038" b="36840"/>
          <a:stretch>
            <a:fillRect/>
          </a:stretch>
        </p:blipFill>
        <p:spPr>
          <a:xfrm rot="6899876" flipH="1" flipV="1">
            <a:off x="6913621" y="-2020331"/>
            <a:ext cx="4242031" cy="5693375"/>
          </a:xfrm>
          <a:prstGeom prst="rect">
            <a:avLst/>
          </a:prstGeom>
        </p:spPr>
      </p:pic>
      <p:sp>
        <p:nvSpPr>
          <p:cNvPr id="10" name="Rectangle 9">
            <a:extLst>
              <a:ext uri="{FF2B5EF4-FFF2-40B4-BE49-F238E27FC236}">
                <a16:creationId xmlns:a16="http://schemas.microsoft.com/office/drawing/2014/main" id="{6D00171D-1223-8542-5F20-1D1E08024751}"/>
              </a:ext>
            </a:extLst>
          </p:cNvPr>
          <p:cNvSpPr/>
          <p:nvPr userDrawn="1"/>
        </p:nvSpPr>
        <p:spPr>
          <a:xfrm>
            <a:off x="6248400" y="-2362200"/>
            <a:ext cx="5943600" cy="2362200"/>
          </a:xfrm>
          <a:prstGeom prst="rect">
            <a:avLst/>
          </a:prstGeom>
          <a:solidFill>
            <a:srgbClr val="EC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02208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A5229-C291-B8EF-EA1E-87261F9C1F5D}"/>
              </a:ext>
            </a:extLst>
          </p:cNvPr>
          <p:cNvSpPr>
            <a:spLocks noGrp="1"/>
          </p:cNvSpPr>
          <p:nvPr>
            <p:ph type="title"/>
          </p:nvPr>
        </p:nvSpPr>
        <p:spPr>
          <a:xfrm>
            <a:off x="334963" y="333375"/>
            <a:ext cx="5583237" cy="491808"/>
          </a:xfrm>
        </p:spPr>
        <p:txBody>
          <a:bodyPr/>
          <a:lstStyle/>
          <a:p>
            <a:r>
              <a:rPr lang="en-US" smtClean="0"/>
              <a:t>Click to edit Master title style</a:t>
            </a:r>
            <a:endParaRPr lang="en-AU" dirty="0"/>
          </a:p>
        </p:txBody>
      </p:sp>
      <p:sp>
        <p:nvSpPr>
          <p:cNvPr id="3" name="Slide Number Placeholder 2">
            <a:extLst>
              <a:ext uri="{FF2B5EF4-FFF2-40B4-BE49-F238E27FC236}">
                <a16:creationId xmlns:a16="http://schemas.microsoft.com/office/drawing/2014/main" id="{59224648-45B7-0650-CA87-8C75ACAEAF60}"/>
              </a:ext>
            </a:extLst>
          </p:cNvPr>
          <p:cNvSpPr>
            <a:spLocks noGrp="1"/>
          </p:cNvSpPr>
          <p:nvPr>
            <p:ph type="sldNum" sz="quarter" idx="10"/>
          </p:nvPr>
        </p:nvSpPr>
        <p:spPr/>
        <p:txBody>
          <a:bodyPr/>
          <a:lstStyle/>
          <a:p>
            <a:fld id="{ACF7642C-B00E-4EE8-91F5-565DB47000BA}" type="slidenum">
              <a:rPr lang="en-AU" smtClean="0"/>
              <a:pPr/>
              <a:t>‹#›</a:t>
            </a:fld>
            <a:endParaRPr lang="en-AU" dirty="0"/>
          </a:p>
        </p:txBody>
      </p:sp>
      <p:sp>
        <p:nvSpPr>
          <p:cNvPr id="7" name="Content Placeholder 7">
            <a:extLst>
              <a:ext uri="{FF2B5EF4-FFF2-40B4-BE49-F238E27FC236}">
                <a16:creationId xmlns:a16="http://schemas.microsoft.com/office/drawing/2014/main" id="{AF405C03-5C0A-9886-389B-ACF3AE30DF02}"/>
              </a:ext>
            </a:extLst>
          </p:cNvPr>
          <p:cNvSpPr>
            <a:spLocks noGrp="1"/>
          </p:cNvSpPr>
          <p:nvPr>
            <p:ph sz="quarter" idx="12"/>
          </p:nvPr>
        </p:nvSpPr>
        <p:spPr>
          <a:xfrm>
            <a:off x="464870" y="2392363"/>
            <a:ext cx="2498094" cy="1263887"/>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8" name="Content Placeholder 7">
            <a:extLst>
              <a:ext uri="{FF2B5EF4-FFF2-40B4-BE49-F238E27FC236}">
                <a16:creationId xmlns:a16="http://schemas.microsoft.com/office/drawing/2014/main" id="{62F455F4-C455-C543-862F-A62AD0603947}"/>
              </a:ext>
            </a:extLst>
          </p:cNvPr>
          <p:cNvSpPr>
            <a:spLocks noGrp="1"/>
          </p:cNvSpPr>
          <p:nvPr>
            <p:ph sz="quarter" idx="13" hasCustomPrompt="1"/>
          </p:nvPr>
        </p:nvSpPr>
        <p:spPr>
          <a:xfrm>
            <a:off x="464870" y="2109664"/>
            <a:ext cx="2498094" cy="216000"/>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4" name="Content Placeholder 7">
            <a:extLst>
              <a:ext uri="{FF2B5EF4-FFF2-40B4-BE49-F238E27FC236}">
                <a16:creationId xmlns:a16="http://schemas.microsoft.com/office/drawing/2014/main" id="{5E313593-843E-9E47-ED70-20E8938E44BA}"/>
              </a:ext>
            </a:extLst>
          </p:cNvPr>
          <p:cNvSpPr>
            <a:spLocks noGrp="1"/>
          </p:cNvSpPr>
          <p:nvPr>
            <p:ph sz="quarter" idx="14"/>
          </p:nvPr>
        </p:nvSpPr>
        <p:spPr>
          <a:xfrm>
            <a:off x="3434853" y="2392363"/>
            <a:ext cx="2498094" cy="1263887"/>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9" name="Content Placeholder 7">
            <a:extLst>
              <a:ext uri="{FF2B5EF4-FFF2-40B4-BE49-F238E27FC236}">
                <a16:creationId xmlns:a16="http://schemas.microsoft.com/office/drawing/2014/main" id="{F169368D-8FC8-A278-AB8A-8F4A942BDF14}"/>
              </a:ext>
            </a:extLst>
          </p:cNvPr>
          <p:cNvSpPr>
            <a:spLocks noGrp="1"/>
          </p:cNvSpPr>
          <p:nvPr>
            <p:ph sz="quarter" idx="15" hasCustomPrompt="1"/>
          </p:nvPr>
        </p:nvSpPr>
        <p:spPr>
          <a:xfrm>
            <a:off x="3434853" y="2109664"/>
            <a:ext cx="2498094" cy="216000"/>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10" name="Content Placeholder 7">
            <a:extLst>
              <a:ext uri="{FF2B5EF4-FFF2-40B4-BE49-F238E27FC236}">
                <a16:creationId xmlns:a16="http://schemas.microsoft.com/office/drawing/2014/main" id="{0054983C-DEC2-6076-7D27-273791A18EE1}"/>
              </a:ext>
            </a:extLst>
          </p:cNvPr>
          <p:cNvSpPr>
            <a:spLocks noGrp="1"/>
          </p:cNvSpPr>
          <p:nvPr>
            <p:ph sz="quarter" idx="16"/>
          </p:nvPr>
        </p:nvSpPr>
        <p:spPr>
          <a:xfrm>
            <a:off x="6404836" y="2392363"/>
            <a:ext cx="2498094" cy="1263887"/>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15" name="Content Placeholder 7">
            <a:extLst>
              <a:ext uri="{FF2B5EF4-FFF2-40B4-BE49-F238E27FC236}">
                <a16:creationId xmlns:a16="http://schemas.microsoft.com/office/drawing/2014/main" id="{99F05895-3E5A-7B55-1316-C9276B948FFF}"/>
              </a:ext>
            </a:extLst>
          </p:cNvPr>
          <p:cNvSpPr>
            <a:spLocks noGrp="1"/>
          </p:cNvSpPr>
          <p:nvPr>
            <p:ph sz="quarter" idx="17" hasCustomPrompt="1"/>
          </p:nvPr>
        </p:nvSpPr>
        <p:spPr>
          <a:xfrm>
            <a:off x="6404836" y="2109664"/>
            <a:ext cx="2498094" cy="216000"/>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16" name="Content Placeholder 7">
            <a:extLst>
              <a:ext uri="{FF2B5EF4-FFF2-40B4-BE49-F238E27FC236}">
                <a16:creationId xmlns:a16="http://schemas.microsoft.com/office/drawing/2014/main" id="{1D9DA0D5-E205-002C-2BF2-F359273DDBF7}"/>
              </a:ext>
            </a:extLst>
          </p:cNvPr>
          <p:cNvSpPr>
            <a:spLocks noGrp="1"/>
          </p:cNvSpPr>
          <p:nvPr>
            <p:ph sz="quarter" idx="18"/>
          </p:nvPr>
        </p:nvSpPr>
        <p:spPr>
          <a:xfrm>
            <a:off x="9374820" y="2392363"/>
            <a:ext cx="2498094" cy="1263887"/>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17" name="Content Placeholder 7">
            <a:extLst>
              <a:ext uri="{FF2B5EF4-FFF2-40B4-BE49-F238E27FC236}">
                <a16:creationId xmlns:a16="http://schemas.microsoft.com/office/drawing/2014/main" id="{7E52827D-FD8C-1C67-F106-38413166306E}"/>
              </a:ext>
            </a:extLst>
          </p:cNvPr>
          <p:cNvSpPr>
            <a:spLocks noGrp="1"/>
          </p:cNvSpPr>
          <p:nvPr>
            <p:ph sz="quarter" idx="19" hasCustomPrompt="1"/>
          </p:nvPr>
        </p:nvSpPr>
        <p:spPr>
          <a:xfrm>
            <a:off x="9374820" y="2109664"/>
            <a:ext cx="2498094" cy="216000"/>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18" name="Content Placeholder 7">
            <a:extLst>
              <a:ext uri="{FF2B5EF4-FFF2-40B4-BE49-F238E27FC236}">
                <a16:creationId xmlns:a16="http://schemas.microsoft.com/office/drawing/2014/main" id="{5A621596-276A-81C8-CE7B-21DE016E3C3C}"/>
              </a:ext>
            </a:extLst>
          </p:cNvPr>
          <p:cNvSpPr>
            <a:spLocks noGrp="1"/>
          </p:cNvSpPr>
          <p:nvPr>
            <p:ph sz="quarter" idx="20"/>
          </p:nvPr>
        </p:nvSpPr>
        <p:spPr>
          <a:xfrm>
            <a:off x="464870" y="4757501"/>
            <a:ext cx="2498094" cy="1263887"/>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19" name="Content Placeholder 7">
            <a:extLst>
              <a:ext uri="{FF2B5EF4-FFF2-40B4-BE49-F238E27FC236}">
                <a16:creationId xmlns:a16="http://schemas.microsoft.com/office/drawing/2014/main" id="{9F453E1C-1E66-9F3B-83B6-949E62E4E4FE}"/>
              </a:ext>
            </a:extLst>
          </p:cNvPr>
          <p:cNvSpPr>
            <a:spLocks noGrp="1"/>
          </p:cNvSpPr>
          <p:nvPr>
            <p:ph sz="quarter" idx="21" hasCustomPrompt="1"/>
          </p:nvPr>
        </p:nvSpPr>
        <p:spPr>
          <a:xfrm>
            <a:off x="464870" y="4474802"/>
            <a:ext cx="2498094" cy="216000"/>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20" name="Content Placeholder 7">
            <a:extLst>
              <a:ext uri="{FF2B5EF4-FFF2-40B4-BE49-F238E27FC236}">
                <a16:creationId xmlns:a16="http://schemas.microsoft.com/office/drawing/2014/main" id="{444D2C57-BB16-950B-35ED-7B9650344658}"/>
              </a:ext>
            </a:extLst>
          </p:cNvPr>
          <p:cNvSpPr>
            <a:spLocks noGrp="1"/>
          </p:cNvSpPr>
          <p:nvPr>
            <p:ph sz="quarter" idx="22"/>
          </p:nvPr>
        </p:nvSpPr>
        <p:spPr>
          <a:xfrm>
            <a:off x="3434853" y="4757501"/>
            <a:ext cx="2498094" cy="1263887"/>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21" name="Content Placeholder 7">
            <a:extLst>
              <a:ext uri="{FF2B5EF4-FFF2-40B4-BE49-F238E27FC236}">
                <a16:creationId xmlns:a16="http://schemas.microsoft.com/office/drawing/2014/main" id="{B8D73633-0466-DFEE-3430-F5F45C33F8A2}"/>
              </a:ext>
            </a:extLst>
          </p:cNvPr>
          <p:cNvSpPr>
            <a:spLocks noGrp="1"/>
          </p:cNvSpPr>
          <p:nvPr>
            <p:ph sz="quarter" idx="23" hasCustomPrompt="1"/>
          </p:nvPr>
        </p:nvSpPr>
        <p:spPr>
          <a:xfrm>
            <a:off x="3434853" y="4474802"/>
            <a:ext cx="2498094" cy="216000"/>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22" name="Content Placeholder 7">
            <a:extLst>
              <a:ext uri="{FF2B5EF4-FFF2-40B4-BE49-F238E27FC236}">
                <a16:creationId xmlns:a16="http://schemas.microsoft.com/office/drawing/2014/main" id="{A591A819-E9C5-1BFC-33B2-880239D08AB8}"/>
              </a:ext>
            </a:extLst>
          </p:cNvPr>
          <p:cNvSpPr>
            <a:spLocks noGrp="1"/>
          </p:cNvSpPr>
          <p:nvPr>
            <p:ph sz="quarter" idx="24"/>
          </p:nvPr>
        </p:nvSpPr>
        <p:spPr>
          <a:xfrm>
            <a:off x="6404836" y="4757501"/>
            <a:ext cx="2498094" cy="1263887"/>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23" name="Content Placeholder 7">
            <a:extLst>
              <a:ext uri="{FF2B5EF4-FFF2-40B4-BE49-F238E27FC236}">
                <a16:creationId xmlns:a16="http://schemas.microsoft.com/office/drawing/2014/main" id="{1097A801-74D8-C9FA-AAC8-90E9DABA574D}"/>
              </a:ext>
            </a:extLst>
          </p:cNvPr>
          <p:cNvSpPr>
            <a:spLocks noGrp="1"/>
          </p:cNvSpPr>
          <p:nvPr>
            <p:ph sz="quarter" idx="25" hasCustomPrompt="1"/>
          </p:nvPr>
        </p:nvSpPr>
        <p:spPr>
          <a:xfrm>
            <a:off x="6404836" y="4474802"/>
            <a:ext cx="2498094" cy="216000"/>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24" name="Content Placeholder 7">
            <a:extLst>
              <a:ext uri="{FF2B5EF4-FFF2-40B4-BE49-F238E27FC236}">
                <a16:creationId xmlns:a16="http://schemas.microsoft.com/office/drawing/2014/main" id="{E4B59E24-20AD-3DCF-8469-0EC4C3D0FA43}"/>
              </a:ext>
            </a:extLst>
          </p:cNvPr>
          <p:cNvSpPr>
            <a:spLocks noGrp="1"/>
          </p:cNvSpPr>
          <p:nvPr>
            <p:ph sz="quarter" idx="26"/>
          </p:nvPr>
        </p:nvSpPr>
        <p:spPr>
          <a:xfrm>
            <a:off x="9374820" y="4757501"/>
            <a:ext cx="2498094" cy="1263887"/>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p:txBody>
      </p:sp>
      <p:sp>
        <p:nvSpPr>
          <p:cNvPr id="25" name="Content Placeholder 7">
            <a:extLst>
              <a:ext uri="{FF2B5EF4-FFF2-40B4-BE49-F238E27FC236}">
                <a16:creationId xmlns:a16="http://schemas.microsoft.com/office/drawing/2014/main" id="{1421D582-D6ED-5F38-9146-60A0FE4C822C}"/>
              </a:ext>
            </a:extLst>
          </p:cNvPr>
          <p:cNvSpPr>
            <a:spLocks noGrp="1"/>
          </p:cNvSpPr>
          <p:nvPr>
            <p:ph sz="quarter" idx="27" hasCustomPrompt="1"/>
          </p:nvPr>
        </p:nvSpPr>
        <p:spPr>
          <a:xfrm>
            <a:off x="9374820" y="4474802"/>
            <a:ext cx="2498094" cy="216000"/>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sz="1600"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Subheading</a:t>
            </a:r>
            <a:endParaRPr lang="en-AU" dirty="0"/>
          </a:p>
        </p:txBody>
      </p:sp>
      <p:sp>
        <p:nvSpPr>
          <p:cNvPr id="34" name="Text Placeholder 33">
            <a:extLst>
              <a:ext uri="{FF2B5EF4-FFF2-40B4-BE49-F238E27FC236}">
                <a16:creationId xmlns:a16="http://schemas.microsoft.com/office/drawing/2014/main" id="{BE0A4543-5CD3-AB99-1B87-06F68FE7E599}"/>
              </a:ext>
            </a:extLst>
          </p:cNvPr>
          <p:cNvSpPr>
            <a:spLocks noGrp="1"/>
          </p:cNvSpPr>
          <p:nvPr>
            <p:ph type="body" sz="quarter" idx="28" hasCustomPrompt="1"/>
          </p:nvPr>
        </p:nvSpPr>
        <p:spPr>
          <a:xfrm>
            <a:off x="341607" y="1628775"/>
            <a:ext cx="0" cy="2016000"/>
          </a:xfrm>
          <a:custGeom>
            <a:avLst/>
            <a:gdLst>
              <a:gd name="connsiteX0" fmla="*/ 0 w 1676400"/>
              <a:gd name="connsiteY0" fmla="*/ 0 h 2773304"/>
              <a:gd name="connsiteX1" fmla="*/ 1676400 w 1676400"/>
              <a:gd name="connsiteY1" fmla="*/ 0 h 2773304"/>
              <a:gd name="connsiteX2" fmla="*/ 1676400 w 1676400"/>
              <a:gd name="connsiteY2" fmla="*/ 2773304 h 2773304"/>
              <a:gd name="connsiteX3" fmla="*/ 0 w 1676400"/>
              <a:gd name="connsiteY3" fmla="*/ 2773304 h 2773304"/>
              <a:gd name="connsiteX4" fmla="*/ 0 w 1676400"/>
              <a:gd name="connsiteY4" fmla="*/ 0 h 2773304"/>
              <a:gd name="connsiteX0" fmla="*/ 1676400 w 1767840"/>
              <a:gd name="connsiteY0" fmla="*/ 2773304 h 2864744"/>
              <a:gd name="connsiteX1" fmla="*/ 0 w 1767840"/>
              <a:gd name="connsiteY1" fmla="*/ 2773304 h 2864744"/>
              <a:gd name="connsiteX2" fmla="*/ 0 w 1767840"/>
              <a:gd name="connsiteY2" fmla="*/ 0 h 2864744"/>
              <a:gd name="connsiteX3" fmla="*/ 1676400 w 1767840"/>
              <a:gd name="connsiteY3" fmla="*/ 0 h 2864744"/>
              <a:gd name="connsiteX4" fmla="*/ 1767840 w 1767840"/>
              <a:gd name="connsiteY4" fmla="*/ 2864744 h 2864744"/>
              <a:gd name="connsiteX0" fmla="*/ 1676400 w 1676400"/>
              <a:gd name="connsiteY0" fmla="*/ 2773304 h 2773304"/>
              <a:gd name="connsiteX1" fmla="*/ 0 w 1676400"/>
              <a:gd name="connsiteY1" fmla="*/ 2773304 h 2773304"/>
              <a:gd name="connsiteX2" fmla="*/ 0 w 1676400"/>
              <a:gd name="connsiteY2" fmla="*/ 0 h 2773304"/>
              <a:gd name="connsiteX3" fmla="*/ 1676400 w 1676400"/>
              <a:gd name="connsiteY3" fmla="*/ 0 h 2773304"/>
              <a:gd name="connsiteX0" fmla="*/ 0 w 1676400"/>
              <a:gd name="connsiteY0" fmla="*/ 2773304 h 2773304"/>
              <a:gd name="connsiteX1" fmla="*/ 0 w 1676400"/>
              <a:gd name="connsiteY1" fmla="*/ 0 h 2773304"/>
              <a:gd name="connsiteX2" fmla="*/ 1676400 w 1676400"/>
              <a:gd name="connsiteY2" fmla="*/ 0 h 2773304"/>
              <a:gd name="connsiteX0" fmla="*/ 0 w 0"/>
              <a:gd name="connsiteY0" fmla="*/ 2773304 h 2773304"/>
              <a:gd name="connsiteX1" fmla="*/ 0 w 0"/>
              <a:gd name="connsiteY1" fmla="*/ 0 h 2773304"/>
            </a:gdLst>
            <a:ahLst/>
            <a:cxnLst>
              <a:cxn ang="0">
                <a:pos x="connsiteX0" y="connsiteY0"/>
              </a:cxn>
              <a:cxn ang="0">
                <a:pos x="connsiteX1" y="connsiteY1"/>
              </a:cxn>
            </a:cxnLst>
            <a:rect l="l" t="t" r="r" b="b"/>
            <a:pathLst>
              <a:path h="2773304">
                <a:moveTo>
                  <a:pt x="0" y="2773304"/>
                </a:moveTo>
                <a:lnTo>
                  <a:pt x="0" y="0"/>
                </a:lnTo>
              </a:path>
            </a:pathLst>
          </a:custGeom>
          <a:noFill/>
          <a:ln w="12700">
            <a:solidFill>
              <a:schemeClr val="accent4"/>
            </a:solidFill>
          </a:ln>
        </p:spPr>
        <p:txBody>
          <a:bodyPr/>
          <a:lstStyle>
            <a:lvl1pPr>
              <a:defRPr/>
            </a:lvl1pPr>
          </a:lstStyle>
          <a:p>
            <a:pPr lvl="0"/>
            <a:r>
              <a:rPr lang="en-US" dirty="0"/>
              <a:t> </a:t>
            </a:r>
            <a:endParaRPr lang="en-AU" dirty="0"/>
          </a:p>
        </p:txBody>
      </p:sp>
      <p:sp>
        <p:nvSpPr>
          <p:cNvPr id="37" name="Text Placeholder 33">
            <a:extLst>
              <a:ext uri="{FF2B5EF4-FFF2-40B4-BE49-F238E27FC236}">
                <a16:creationId xmlns:a16="http://schemas.microsoft.com/office/drawing/2014/main" id="{8FA73634-F9DA-6C8F-E450-BD1AE1A9917E}"/>
              </a:ext>
            </a:extLst>
          </p:cNvPr>
          <p:cNvSpPr>
            <a:spLocks noGrp="1"/>
          </p:cNvSpPr>
          <p:nvPr>
            <p:ph type="body" sz="quarter" idx="29" hasCustomPrompt="1"/>
          </p:nvPr>
        </p:nvSpPr>
        <p:spPr>
          <a:xfrm>
            <a:off x="3322702" y="1628775"/>
            <a:ext cx="0" cy="2016000"/>
          </a:xfrm>
          <a:custGeom>
            <a:avLst/>
            <a:gdLst>
              <a:gd name="connsiteX0" fmla="*/ 0 w 1676400"/>
              <a:gd name="connsiteY0" fmla="*/ 0 h 2773304"/>
              <a:gd name="connsiteX1" fmla="*/ 1676400 w 1676400"/>
              <a:gd name="connsiteY1" fmla="*/ 0 h 2773304"/>
              <a:gd name="connsiteX2" fmla="*/ 1676400 w 1676400"/>
              <a:gd name="connsiteY2" fmla="*/ 2773304 h 2773304"/>
              <a:gd name="connsiteX3" fmla="*/ 0 w 1676400"/>
              <a:gd name="connsiteY3" fmla="*/ 2773304 h 2773304"/>
              <a:gd name="connsiteX4" fmla="*/ 0 w 1676400"/>
              <a:gd name="connsiteY4" fmla="*/ 0 h 2773304"/>
              <a:gd name="connsiteX0" fmla="*/ 1676400 w 1767840"/>
              <a:gd name="connsiteY0" fmla="*/ 2773304 h 2864744"/>
              <a:gd name="connsiteX1" fmla="*/ 0 w 1767840"/>
              <a:gd name="connsiteY1" fmla="*/ 2773304 h 2864744"/>
              <a:gd name="connsiteX2" fmla="*/ 0 w 1767840"/>
              <a:gd name="connsiteY2" fmla="*/ 0 h 2864744"/>
              <a:gd name="connsiteX3" fmla="*/ 1676400 w 1767840"/>
              <a:gd name="connsiteY3" fmla="*/ 0 h 2864744"/>
              <a:gd name="connsiteX4" fmla="*/ 1767840 w 1767840"/>
              <a:gd name="connsiteY4" fmla="*/ 2864744 h 2864744"/>
              <a:gd name="connsiteX0" fmla="*/ 1676400 w 1676400"/>
              <a:gd name="connsiteY0" fmla="*/ 2773304 h 2773304"/>
              <a:gd name="connsiteX1" fmla="*/ 0 w 1676400"/>
              <a:gd name="connsiteY1" fmla="*/ 2773304 h 2773304"/>
              <a:gd name="connsiteX2" fmla="*/ 0 w 1676400"/>
              <a:gd name="connsiteY2" fmla="*/ 0 h 2773304"/>
              <a:gd name="connsiteX3" fmla="*/ 1676400 w 1676400"/>
              <a:gd name="connsiteY3" fmla="*/ 0 h 2773304"/>
              <a:gd name="connsiteX0" fmla="*/ 0 w 1676400"/>
              <a:gd name="connsiteY0" fmla="*/ 2773304 h 2773304"/>
              <a:gd name="connsiteX1" fmla="*/ 0 w 1676400"/>
              <a:gd name="connsiteY1" fmla="*/ 0 h 2773304"/>
              <a:gd name="connsiteX2" fmla="*/ 1676400 w 1676400"/>
              <a:gd name="connsiteY2" fmla="*/ 0 h 2773304"/>
              <a:gd name="connsiteX0" fmla="*/ 0 w 0"/>
              <a:gd name="connsiteY0" fmla="*/ 2773304 h 2773304"/>
              <a:gd name="connsiteX1" fmla="*/ 0 w 0"/>
              <a:gd name="connsiteY1" fmla="*/ 0 h 2773304"/>
            </a:gdLst>
            <a:ahLst/>
            <a:cxnLst>
              <a:cxn ang="0">
                <a:pos x="connsiteX0" y="connsiteY0"/>
              </a:cxn>
              <a:cxn ang="0">
                <a:pos x="connsiteX1" y="connsiteY1"/>
              </a:cxn>
            </a:cxnLst>
            <a:rect l="l" t="t" r="r" b="b"/>
            <a:pathLst>
              <a:path h="2773304">
                <a:moveTo>
                  <a:pt x="0" y="2773304"/>
                </a:moveTo>
                <a:lnTo>
                  <a:pt x="0" y="0"/>
                </a:lnTo>
              </a:path>
            </a:pathLst>
          </a:custGeom>
          <a:noFill/>
          <a:ln w="12700">
            <a:solidFill>
              <a:schemeClr val="accent4"/>
            </a:solidFill>
          </a:ln>
        </p:spPr>
        <p:txBody>
          <a:bodyPr/>
          <a:lstStyle>
            <a:lvl1pPr>
              <a:defRPr/>
            </a:lvl1pPr>
          </a:lstStyle>
          <a:p>
            <a:pPr lvl="0"/>
            <a:r>
              <a:rPr lang="en-US" dirty="0"/>
              <a:t> </a:t>
            </a:r>
            <a:endParaRPr lang="en-AU" dirty="0"/>
          </a:p>
        </p:txBody>
      </p:sp>
      <p:sp>
        <p:nvSpPr>
          <p:cNvPr id="38" name="Text Placeholder 33">
            <a:extLst>
              <a:ext uri="{FF2B5EF4-FFF2-40B4-BE49-F238E27FC236}">
                <a16:creationId xmlns:a16="http://schemas.microsoft.com/office/drawing/2014/main" id="{B5D3C640-422B-AFB0-FB73-019F446DB38E}"/>
              </a:ext>
            </a:extLst>
          </p:cNvPr>
          <p:cNvSpPr>
            <a:spLocks noGrp="1"/>
          </p:cNvSpPr>
          <p:nvPr>
            <p:ph type="body" sz="quarter" idx="30" hasCustomPrompt="1"/>
          </p:nvPr>
        </p:nvSpPr>
        <p:spPr>
          <a:xfrm>
            <a:off x="6292685" y="1628775"/>
            <a:ext cx="0" cy="2016000"/>
          </a:xfrm>
          <a:custGeom>
            <a:avLst/>
            <a:gdLst>
              <a:gd name="connsiteX0" fmla="*/ 0 w 1676400"/>
              <a:gd name="connsiteY0" fmla="*/ 0 h 2773304"/>
              <a:gd name="connsiteX1" fmla="*/ 1676400 w 1676400"/>
              <a:gd name="connsiteY1" fmla="*/ 0 h 2773304"/>
              <a:gd name="connsiteX2" fmla="*/ 1676400 w 1676400"/>
              <a:gd name="connsiteY2" fmla="*/ 2773304 h 2773304"/>
              <a:gd name="connsiteX3" fmla="*/ 0 w 1676400"/>
              <a:gd name="connsiteY3" fmla="*/ 2773304 h 2773304"/>
              <a:gd name="connsiteX4" fmla="*/ 0 w 1676400"/>
              <a:gd name="connsiteY4" fmla="*/ 0 h 2773304"/>
              <a:gd name="connsiteX0" fmla="*/ 1676400 w 1767840"/>
              <a:gd name="connsiteY0" fmla="*/ 2773304 h 2864744"/>
              <a:gd name="connsiteX1" fmla="*/ 0 w 1767840"/>
              <a:gd name="connsiteY1" fmla="*/ 2773304 h 2864744"/>
              <a:gd name="connsiteX2" fmla="*/ 0 w 1767840"/>
              <a:gd name="connsiteY2" fmla="*/ 0 h 2864744"/>
              <a:gd name="connsiteX3" fmla="*/ 1676400 w 1767840"/>
              <a:gd name="connsiteY3" fmla="*/ 0 h 2864744"/>
              <a:gd name="connsiteX4" fmla="*/ 1767840 w 1767840"/>
              <a:gd name="connsiteY4" fmla="*/ 2864744 h 2864744"/>
              <a:gd name="connsiteX0" fmla="*/ 1676400 w 1676400"/>
              <a:gd name="connsiteY0" fmla="*/ 2773304 h 2773304"/>
              <a:gd name="connsiteX1" fmla="*/ 0 w 1676400"/>
              <a:gd name="connsiteY1" fmla="*/ 2773304 h 2773304"/>
              <a:gd name="connsiteX2" fmla="*/ 0 w 1676400"/>
              <a:gd name="connsiteY2" fmla="*/ 0 h 2773304"/>
              <a:gd name="connsiteX3" fmla="*/ 1676400 w 1676400"/>
              <a:gd name="connsiteY3" fmla="*/ 0 h 2773304"/>
              <a:gd name="connsiteX0" fmla="*/ 0 w 1676400"/>
              <a:gd name="connsiteY0" fmla="*/ 2773304 h 2773304"/>
              <a:gd name="connsiteX1" fmla="*/ 0 w 1676400"/>
              <a:gd name="connsiteY1" fmla="*/ 0 h 2773304"/>
              <a:gd name="connsiteX2" fmla="*/ 1676400 w 1676400"/>
              <a:gd name="connsiteY2" fmla="*/ 0 h 2773304"/>
              <a:gd name="connsiteX0" fmla="*/ 0 w 0"/>
              <a:gd name="connsiteY0" fmla="*/ 2773304 h 2773304"/>
              <a:gd name="connsiteX1" fmla="*/ 0 w 0"/>
              <a:gd name="connsiteY1" fmla="*/ 0 h 2773304"/>
            </a:gdLst>
            <a:ahLst/>
            <a:cxnLst>
              <a:cxn ang="0">
                <a:pos x="connsiteX0" y="connsiteY0"/>
              </a:cxn>
              <a:cxn ang="0">
                <a:pos x="connsiteX1" y="connsiteY1"/>
              </a:cxn>
            </a:cxnLst>
            <a:rect l="l" t="t" r="r" b="b"/>
            <a:pathLst>
              <a:path h="2773304">
                <a:moveTo>
                  <a:pt x="0" y="2773304"/>
                </a:moveTo>
                <a:lnTo>
                  <a:pt x="0" y="0"/>
                </a:lnTo>
              </a:path>
            </a:pathLst>
          </a:custGeom>
          <a:noFill/>
          <a:ln w="12700">
            <a:solidFill>
              <a:schemeClr val="accent4"/>
            </a:solidFill>
          </a:ln>
        </p:spPr>
        <p:txBody>
          <a:bodyPr/>
          <a:lstStyle>
            <a:lvl1pPr>
              <a:defRPr/>
            </a:lvl1pPr>
          </a:lstStyle>
          <a:p>
            <a:pPr lvl="0"/>
            <a:r>
              <a:rPr lang="en-US" dirty="0"/>
              <a:t> </a:t>
            </a:r>
            <a:endParaRPr lang="en-AU" dirty="0"/>
          </a:p>
        </p:txBody>
      </p:sp>
      <p:sp>
        <p:nvSpPr>
          <p:cNvPr id="39" name="Text Placeholder 33">
            <a:extLst>
              <a:ext uri="{FF2B5EF4-FFF2-40B4-BE49-F238E27FC236}">
                <a16:creationId xmlns:a16="http://schemas.microsoft.com/office/drawing/2014/main" id="{8C75A3F7-A4A3-1C20-A954-D70ED729A215}"/>
              </a:ext>
            </a:extLst>
          </p:cNvPr>
          <p:cNvSpPr>
            <a:spLocks noGrp="1"/>
          </p:cNvSpPr>
          <p:nvPr>
            <p:ph type="body" sz="quarter" idx="31" hasCustomPrompt="1"/>
          </p:nvPr>
        </p:nvSpPr>
        <p:spPr>
          <a:xfrm>
            <a:off x="9262669" y="1628775"/>
            <a:ext cx="0" cy="2016000"/>
          </a:xfrm>
          <a:custGeom>
            <a:avLst/>
            <a:gdLst>
              <a:gd name="connsiteX0" fmla="*/ 0 w 1676400"/>
              <a:gd name="connsiteY0" fmla="*/ 0 h 2773304"/>
              <a:gd name="connsiteX1" fmla="*/ 1676400 w 1676400"/>
              <a:gd name="connsiteY1" fmla="*/ 0 h 2773304"/>
              <a:gd name="connsiteX2" fmla="*/ 1676400 w 1676400"/>
              <a:gd name="connsiteY2" fmla="*/ 2773304 h 2773304"/>
              <a:gd name="connsiteX3" fmla="*/ 0 w 1676400"/>
              <a:gd name="connsiteY3" fmla="*/ 2773304 h 2773304"/>
              <a:gd name="connsiteX4" fmla="*/ 0 w 1676400"/>
              <a:gd name="connsiteY4" fmla="*/ 0 h 2773304"/>
              <a:gd name="connsiteX0" fmla="*/ 1676400 w 1767840"/>
              <a:gd name="connsiteY0" fmla="*/ 2773304 h 2864744"/>
              <a:gd name="connsiteX1" fmla="*/ 0 w 1767840"/>
              <a:gd name="connsiteY1" fmla="*/ 2773304 h 2864744"/>
              <a:gd name="connsiteX2" fmla="*/ 0 w 1767840"/>
              <a:gd name="connsiteY2" fmla="*/ 0 h 2864744"/>
              <a:gd name="connsiteX3" fmla="*/ 1676400 w 1767840"/>
              <a:gd name="connsiteY3" fmla="*/ 0 h 2864744"/>
              <a:gd name="connsiteX4" fmla="*/ 1767840 w 1767840"/>
              <a:gd name="connsiteY4" fmla="*/ 2864744 h 2864744"/>
              <a:gd name="connsiteX0" fmla="*/ 1676400 w 1676400"/>
              <a:gd name="connsiteY0" fmla="*/ 2773304 h 2773304"/>
              <a:gd name="connsiteX1" fmla="*/ 0 w 1676400"/>
              <a:gd name="connsiteY1" fmla="*/ 2773304 h 2773304"/>
              <a:gd name="connsiteX2" fmla="*/ 0 w 1676400"/>
              <a:gd name="connsiteY2" fmla="*/ 0 h 2773304"/>
              <a:gd name="connsiteX3" fmla="*/ 1676400 w 1676400"/>
              <a:gd name="connsiteY3" fmla="*/ 0 h 2773304"/>
              <a:gd name="connsiteX0" fmla="*/ 0 w 1676400"/>
              <a:gd name="connsiteY0" fmla="*/ 2773304 h 2773304"/>
              <a:gd name="connsiteX1" fmla="*/ 0 w 1676400"/>
              <a:gd name="connsiteY1" fmla="*/ 0 h 2773304"/>
              <a:gd name="connsiteX2" fmla="*/ 1676400 w 1676400"/>
              <a:gd name="connsiteY2" fmla="*/ 0 h 2773304"/>
              <a:gd name="connsiteX0" fmla="*/ 0 w 0"/>
              <a:gd name="connsiteY0" fmla="*/ 2773304 h 2773304"/>
              <a:gd name="connsiteX1" fmla="*/ 0 w 0"/>
              <a:gd name="connsiteY1" fmla="*/ 0 h 2773304"/>
            </a:gdLst>
            <a:ahLst/>
            <a:cxnLst>
              <a:cxn ang="0">
                <a:pos x="connsiteX0" y="connsiteY0"/>
              </a:cxn>
              <a:cxn ang="0">
                <a:pos x="connsiteX1" y="connsiteY1"/>
              </a:cxn>
            </a:cxnLst>
            <a:rect l="l" t="t" r="r" b="b"/>
            <a:pathLst>
              <a:path h="2773304">
                <a:moveTo>
                  <a:pt x="0" y="2773304"/>
                </a:moveTo>
                <a:lnTo>
                  <a:pt x="0" y="0"/>
                </a:lnTo>
              </a:path>
            </a:pathLst>
          </a:custGeom>
          <a:noFill/>
          <a:ln w="12700">
            <a:solidFill>
              <a:schemeClr val="accent4"/>
            </a:solidFill>
          </a:ln>
        </p:spPr>
        <p:txBody>
          <a:bodyPr/>
          <a:lstStyle>
            <a:lvl1pPr>
              <a:defRPr/>
            </a:lvl1pPr>
          </a:lstStyle>
          <a:p>
            <a:pPr lvl="0"/>
            <a:r>
              <a:rPr lang="en-US" dirty="0"/>
              <a:t> </a:t>
            </a:r>
            <a:endParaRPr lang="en-AU" dirty="0"/>
          </a:p>
        </p:txBody>
      </p:sp>
      <p:sp>
        <p:nvSpPr>
          <p:cNvPr id="40" name="Text Placeholder 33">
            <a:extLst>
              <a:ext uri="{FF2B5EF4-FFF2-40B4-BE49-F238E27FC236}">
                <a16:creationId xmlns:a16="http://schemas.microsoft.com/office/drawing/2014/main" id="{0B9D9925-9B01-5A2B-EFA9-0259C1710956}"/>
              </a:ext>
            </a:extLst>
          </p:cNvPr>
          <p:cNvSpPr>
            <a:spLocks noGrp="1"/>
          </p:cNvSpPr>
          <p:nvPr>
            <p:ph type="body" sz="quarter" idx="32" hasCustomPrompt="1"/>
          </p:nvPr>
        </p:nvSpPr>
        <p:spPr>
          <a:xfrm>
            <a:off x="341607" y="4005388"/>
            <a:ext cx="0" cy="2016000"/>
          </a:xfrm>
          <a:custGeom>
            <a:avLst/>
            <a:gdLst>
              <a:gd name="connsiteX0" fmla="*/ 0 w 1676400"/>
              <a:gd name="connsiteY0" fmla="*/ 0 h 2773304"/>
              <a:gd name="connsiteX1" fmla="*/ 1676400 w 1676400"/>
              <a:gd name="connsiteY1" fmla="*/ 0 h 2773304"/>
              <a:gd name="connsiteX2" fmla="*/ 1676400 w 1676400"/>
              <a:gd name="connsiteY2" fmla="*/ 2773304 h 2773304"/>
              <a:gd name="connsiteX3" fmla="*/ 0 w 1676400"/>
              <a:gd name="connsiteY3" fmla="*/ 2773304 h 2773304"/>
              <a:gd name="connsiteX4" fmla="*/ 0 w 1676400"/>
              <a:gd name="connsiteY4" fmla="*/ 0 h 2773304"/>
              <a:gd name="connsiteX0" fmla="*/ 1676400 w 1767840"/>
              <a:gd name="connsiteY0" fmla="*/ 2773304 h 2864744"/>
              <a:gd name="connsiteX1" fmla="*/ 0 w 1767840"/>
              <a:gd name="connsiteY1" fmla="*/ 2773304 h 2864744"/>
              <a:gd name="connsiteX2" fmla="*/ 0 w 1767840"/>
              <a:gd name="connsiteY2" fmla="*/ 0 h 2864744"/>
              <a:gd name="connsiteX3" fmla="*/ 1676400 w 1767840"/>
              <a:gd name="connsiteY3" fmla="*/ 0 h 2864744"/>
              <a:gd name="connsiteX4" fmla="*/ 1767840 w 1767840"/>
              <a:gd name="connsiteY4" fmla="*/ 2864744 h 2864744"/>
              <a:gd name="connsiteX0" fmla="*/ 1676400 w 1676400"/>
              <a:gd name="connsiteY0" fmla="*/ 2773304 h 2773304"/>
              <a:gd name="connsiteX1" fmla="*/ 0 w 1676400"/>
              <a:gd name="connsiteY1" fmla="*/ 2773304 h 2773304"/>
              <a:gd name="connsiteX2" fmla="*/ 0 w 1676400"/>
              <a:gd name="connsiteY2" fmla="*/ 0 h 2773304"/>
              <a:gd name="connsiteX3" fmla="*/ 1676400 w 1676400"/>
              <a:gd name="connsiteY3" fmla="*/ 0 h 2773304"/>
              <a:gd name="connsiteX0" fmla="*/ 0 w 1676400"/>
              <a:gd name="connsiteY0" fmla="*/ 2773304 h 2773304"/>
              <a:gd name="connsiteX1" fmla="*/ 0 w 1676400"/>
              <a:gd name="connsiteY1" fmla="*/ 0 h 2773304"/>
              <a:gd name="connsiteX2" fmla="*/ 1676400 w 1676400"/>
              <a:gd name="connsiteY2" fmla="*/ 0 h 2773304"/>
              <a:gd name="connsiteX0" fmla="*/ 0 w 0"/>
              <a:gd name="connsiteY0" fmla="*/ 2773304 h 2773304"/>
              <a:gd name="connsiteX1" fmla="*/ 0 w 0"/>
              <a:gd name="connsiteY1" fmla="*/ 0 h 2773304"/>
            </a:gdLst>
            <a:ahLst/>
            <a:cxnLst>
              <a:cxn ang="0">
                <a:pos x="connsiteX0" y="connsiteY0"/>
              </a:cxn>
              <a:cxn ang="0">
                <a:pos x="connsiteX1" y="connsiteY1"/>
              </a:cxn>
            </a:cxnLst>
            <a:rect l="l" t="t" r="r" b="b"/>
            <a:pathLst>
              <a:path h="2773304">
                <a:moveTo>
                  <a:pt x="0" y="2773304"/>
                </a:moveTo>
                <a:lnTo>
                  <a:pt x="0" y="0"/>
                </a:lnTo>
              </a:path>
            </a:pathLst>
          </a:custGeom>
          <a:noFill/>
          <a:ln w="12700">
            <a:solidFill>
              <a:schemeClr val="accent4"/>
            </a:solidFill>
          </a:ln>
        </p:spPr>
        <p:txBody>
          <a:bodyPr/>
          <a:lstStyle>
            <a:lvl1pPr>
              <a:defRPr/>
            </a:lvl1pPr>
          </a:lstStyle>
          <a:p>
            <a:pPr lvl="0"/>
            <a:r>
              <a:rPr lang="en-US" dirty="0"/>
              <a:t> </a:t>
            </a:r>
            <a:endParaRPr lang="en-AU" dirty="0"/>
          </a:p>
        </p:txBody>
      </p:sp>
      <p:sp>
        <p:nvSpPr>
          <p:cNvPr id="41" name="Text Placeholder 33">
            <a:extLst>
              <a:ext uri="{FF2B5EF4-FFF2-40B4-BE49-F238E27FC236}">
                <a16:creationId xmlns:a16="http://schemas.microsoft.com/office/drawing/2014/main" id="{6FA4301A-C5BA-B582-5087-C19FC01FF8F7}"/>
              </a:ext>
            </a:extLst>
          </p:cNvPr>
          <p:cNvSpPr>
            <a:spLocks noGrp="1"/>
          </p:cNvSpPr>
          <p:nvPr>
            <p:ph type="body" sz="quarter" idx="33" hasCustomPrompt="1"/>
          </p:nvPr>
        </p:nvSpPr>
        <p:spPr>
          <a:xfrm>
            <a:off x="3322702" y="4005388"/>
            <a:ext cx="0" cy="2016000"/>
          </a:xfrm>
          <a:custGeom>
            <a:avLst/>
            <a:gdLst>
              <a:gd name="connsiteX0" fmla="*/ 0 w 1676400"/>
              <a:gd name="connsiteY0" fmla="*/ 0 h 2773304"/>
              <a:gd name="connsiteX1" fmla="*/ 1676400 w 1676400"/>
              <a:gd name="connsiteY1" fmla="*/ 0 h 2773304"/>
              <a:gd name="connsiteX2" fmla="*/ 1676400 w 1676400"/>
              <a:gd name="connsiteY2" fmla="*/ 2773304 h 2773304"/>
              <a:gd name="connsiteX3" fmla="*/ 0 w 1676400"/>
              <a:gd name="connsiteY3" fmla="*/ 2773304 h 2773304"/>
              <a:gd name="connsiteX4" fmla="*/ 0 w 1676400"/>
              <a:gd name="connsiteY4" fmla="*/ 0 h 2773304"/>
              <a:gd name="connsiteX0" fmla="*/ 1676400 w 1767840"/>
              <a:gd name="connsiteY0" fmla="*/ 2773304 h 2864744"/>
              <a:gd name="connsiteX1" fmla="*/ 0 w 1767840"/>
              <a:gd name="connsiteY1" fmla="*/ 2773304 h 2864744"/>
              <a:gd name="connsiteX2" fmla="*/ 0 w 1767840"/>
              <a:gd name="connsiteY2" fmla="*/ 0 h 2864744"/>
              <a:gd name="connsiteX3" fmla="*/ 1676400 w 1767840"/>
              <a:gd name="connsiteY3" fmla="*/ 0 h 2864744"/>
              <a:gd name="connsiteX4" fmla="*/ 1767840 w 1767840"/>
              <a:gd name="connsiteY4" fmla="*/ 2864744 h 2864744"/>
              <a:gd name="connsiteX0" fmla="*/ 1676400 w 1676400"/>
              <a:gd name="connsiteY0" fmla="*/ 2773304 h 2773304"/>
              <a:gd name="connsiteX1" fmla="*/ 0 w 1676400"/>
              <a:gd name="connsiteY1" fmla="*/ 2773304 h 2773304"/>
              <a:gd name="connsiteX2" fmla="*/ 0 w 1676400"/>
              <a:gd name="connsiteY2" fmla="*/ 0 h 2773304"/>
              <a:gd name="connsiteX3" fmla="*/ 1676400 w 1676400"/>
              <a:gd name="connsiteY3" fmla="*/ 0 h 2773304"/>
              <a:gd name="connsiteX0" fmla="*/ 0 w 1676400"/>
              <a:gd name="connsiteY0" fmla="*/ 2773304 h 2773304"/>
              <a:gd name="connsiteX1" fmla="*/ 0 w 1676400"/>
              <a:gd name="connsiteY1" fmla="*/ 0 h 2773304"/>
              <a:gd name="connsiteX2" fmla="*/ 1676400 w 1676400"/>
              <a:gd name="connsiteY2" fmla="*/ 0 h 2773304"/>
              <a:gd name="connsiteX0" fmla="*/ 0 w 0"/>
              <a:gd name="connsiteY0" fmla="*/ 2773304 h 2773304"/>
              <a:gd name="connsiteX1" fmla="*/ 0 w 0"/>
              <a:gd name="connsiteY1" fmla="*/ 0 h 2773304"/>
            </a:gdLst>
            <a:ahLst/>
            <a:cxnLst>
              <a:cxn ang="0">
                <a:pos x="connsiteX0" y="connsiteY0"/>
              </a:cxn>
              <a:cxn ang="0">
                <a:pos x="connsiteX1" y="connsiteY1"/>
              </a:cxn>
            </a:cxnLst>
            <a:rect l="l" t="t" r="r" b="b"/>
            <a:pathLst>
              <a:path h="2773304">
                <a:moveTo>
                  <a:pt x="0" y="2773304"/>
                </a:moveTo>
                <a:lnTo>
                  <a:pt x="0" y="0"/>
                </a:lnTo>
              </a:path>
            </a:pathLst>
          </a:custGeom>
          <a:noFill/>
          <a:ln w="12700">
            <a:solidFill>
              <a:schemeClr val="accent4"/>
            </a:solidFill>
          </a:ln>
        </p:spPr>
        <p:txBody>
          <a:bodyPr/>
          <a:lstStyle>
            <a:lvl1pPr>
              <a:defRPr/>
            </a:lvl1pPr>
          </a:lstStyle>
          <a:p>
            <a:pPr lvl="0"/>
            <a:r>
              <a:rPr lang="en-US" dirty="0"/>
              <a:t> </a:t>
            </a:r>
            <a:endParaRPr lang="en-AU" dirty="0"/>
          </a:p>
        </p:txBody>
      </p:sp>
      <p:sp>
        <p:nvSpPr>
          <p:cNvPr id="42" name="Text Placeholder 33">
            <a:extLst>
              <a:ext uri="{FF2B5EF4-FFF2-40B4-BE49-F238E27FC236}">
                <a16:creationId xmlns:a16="http://schemas.microsoft.com/office/drawing/2014/main" id="{7125274E-B263-D886-92B1-DF384A1C799C}"/>
              </a:ext>
            </a:extLst>
          </p:cNvPr>
          <p:cNvSpPr>
            <a:spLocks noGrp="1"/>
          </p:cNvSpPr>
          <p:nvPr>
            <p:ph type="body" sz="quarter" idx="34" hasCustomPrompt="1"/>
          </p:nvPr>
        </p:nvSpPr>
        <p:spPr>
          <a:xfrm>
            <a:off x="6292685" y="4005388"/>
            <a:ext cx="0" cy="2016000"/>
          </a:xfrm>
          <a:custGeom>
            <a:avLst/>
            <a:gdLst>
              <a:gd name="connsiteX0" fmla="*/ 0 w 1676400"/>
              <a:gd name="connsiteY0" fmla="*/ 0 h 2773304"/>
              <a:gd name="connsiteX1" fmla="*/ 1676400 w 1676400"/>
              <a:gd name="connsiteY1" fmla="*/ 0 h 2773304"/>
              <a:gd name="connsiteX2" fmla="*/ 1676400 w 1676400"/>
              <a:gd name="connsiteY2" fmla="*/ 2773304 h 2773304"/>
              <a:gd name="connsiteX3" fmla="*/ 0 w 1676400"/>
              <a:gd name="connsiteY3" fmla="*/ 2773304 h 2773304"/>
              <a:gd name="connsiteX4" fmla="*/ 0 w 1676400"/>
              <a:gd name="connsiteY4" fmla="*/ 0 h 2773304"/>
              <a:gd name="connsiteX0" fmla="*/ 1676400 w 1767840"/>
              <a:gd name="connsiteY0" fmla="*/ 2773304 h 2864744"/>
              <a:gd name="connsiteX1" fmla="*/ 0 w 1767840"/>
              <a:gd name="connsiteY1" fmla="*/ 2773304 h 2864744"/>
              <a:gd name="connsiteX2" fmla="*/ 0 w 1767840"/>
              <a:gd name="connsiteY2" fmla="*/ 0 h 2864744"/>
              <a:gd name="connsiteX3" fmla="*/ 1676400 w 1767840"/>
              <a:gd name="connsiteY3" fmla="*/ 0 h 2864744"/>
              <a:gd name="connsiteX4" fmla="*/ 1767840 w 1767840"/>
              <a:gd name="connsiteY4" fmla="*/ 2864744 h 2864744"/>
              <a:gd name="connsiteX0" fmla="*/ 1676400 w 1676400"/>
              <a:gd name="connsiteY0" fmla="*/ 2773304 h 2773304"/>
              <a:gd name="connsiteX1" fmla="*/ 0 w 1676400"/>
              <a:gd name="connsiteY1" fmla="*/ 2773304 h 2773304"/>
              <a:gd name="connsiteX2" fmla="*/ 0 w 1676400"/>
              <a:gd name="connsiteY2" fmla="*/ 0 h 2773304"/>
              <a:gd name="connsiteX3" fmla="*/ 1676400 w 1676400"/>
              <a:gd name="connsiteY3" fmla="*/ 0 h 2773304"/>
              <a:gd name="connsiteX0" fmla="*/ 0 w 1676400"/>
              <a:gd name="connsiteY0" fmla="*/ 2773304 h 2773304"/>
              <a:gd name="connsiteX1" fmla="*/ 0 w 1676400"/>
              <a:gd name="connsiteY1" fmla="*/ 0 h 2773304"/>
              <a:gd name="connsiteX2" fmla="*/ 1676400 w 1676400"/>
              <a:gd name="connsiteY2" fmla="*/ 0 h 2773304"/>
              <a:gd name="connsiteX0" fmla="*/ 0 w 0"/>
              <a:gd name="connsiteY0" fmla="*/ 2773304 h 2773304"/>
              <a:gd name="connsiteX1" fmla="*/ 0 w 0"/>
              <a:gd name="connsiteY1" fmla="*/ 0 h 2773304"/>
            </a:gdLst>
            <a:ahLst/>
            <a:cxnLst>
              <a:cxn ang="0">
                <a:pos x="connsiteX0" y="connsiteY0"/>
              </a:cxn>
              <a:cxn ang="0">
                <a:pos x="connsiteX1" y="connsiteY1"/>
              </a:cxn>
            </a:cxnLst>
            <a:rect l="l" t="t" r="r" b="b"/>
            <a:pathLst>
              <a:path h="2773304">
                <a:moveTo>
                  <a:pt x="0" y="2773304"/>
                </a:moveTo>
                <a:lnTo>
                  <a:pt x="0" y="0"/>
                </a:lnTo>
              </a:path>
            </a:pathLst>
          </a:custGeom>
          <a:noFill/>
          <a:ln w="12700">
            <a:solidFill>
              <a:schemeClr val="accent4"/>
            </a:solidFill>
          </a:ln>
        </p:spPr>
        <p:txBody>
          <a:bodyPr/>
          <a:lstStyle>
            <a:lvl1pPr>
              <a:defRPr/>
            </a:lvl1pPr>
          </a:lstStyle>
          <a:p>
            <a:pPr lvl="0"/>
            <a:r>
              <a:rPr lang="en-US" dirty="0"/>
              <a:t> </a:t>
            </a:r>
            <a:endParaRPr lang="en-AU" dirty="0"/>
          </a:p>
        </p:txBody>
      </p:sp>
      <p:sp>
        <p:nvSpPr>
          <p:cNvPr id="43" name="Text Placeholder 33">
            <a:extLst>
              <a:ext uri="{FF2B5EF4-FFF2-40B4-BE49-F238E27FC236}">
                <a16:creationId xmlns:a16="http://schemas.microsoft.com/office/drawing/2014/main" id="{F7194412-B35F-A1F0-FFA0-F14D47C8C759}"/>
              </a:ext>
            </a:extLst>
          </p:cNvPr>
          <p:cNvSpPr>
            <a:spLocks noGrp="1"/>
          </p:cNvSpPr>
          <p:nvPr>
            <p:ph type="body" sz="quarter" idx="35" hasCustomPrompt="1"/>
          </p:nvPr>
        </p:nvSpPr>
        <p:spPr>
          <a:xfrm>
            <a:off x="9262669" y="4005388"/>
            <a:ext cx="0" cy="2016000"/>
          </a:xfrm>
          <a:custGeom>
            <a:avLst/>
            <a:gdLst>
              <a:gd name="connsiteX0" fmla="*/ 0 w 1676400"/>
              <a:gd name="connsiteY0" fmla="*/ 0 h 2773304"/>
              <a:gd name="connsiteX1" fmla="*/ 1676400 w 1676400"/>
              <a:gd name="connsiteY1" fmla="*/ 0 h 2773304"/>
              <a:gd name="connsiteX2" fmla="*/ 1676400 w 1676400"/>
              <a:gd name="connsiteY2" fmla="*/ 2773304 h 2773304"/>
              <a:gd name="connsiteX3" fmla="*/ 0 w 1676400"/>
              <a:gd name="connsiteY3" fmla="*/ 2773304 h 2773304"/>
              <a:gd name="connsiteX4" fmla="*/ 0 w 1676400"/>
              <a:gd name="connsiteY4" fmla="*/ 0 h 2773304"/>
              <a:gd name="connsiteX0" fmla="*/ 1676400 w 1767840"/>
              <a:gd name="connsiteY0" fmla="*/ 2773304 h 2864744"/>
              <a:gd name="connsiteX1" fmla="*/ 0 w 1767840"/>
              <a:gd name="connsiteY1" fmla="*/ 2773304 h 2864744"/>
              <a:gd name="connsiteX2" fmla="*/ 0 w 1767840"/>
              <a:gd name="connsiteY2" fmla="*/ 0 h 2864744"/>
              <a:gd name="connsiteX3" fmla="*/ 1676400 w 1767840"/>
              <a:gd name="connsiteY3" fmla="*/ 0 h 2864744"/>
              <a:gd name="connsiteX4" fmla="*/ 1767840 w 1767840"/>
              <a:gd name="connsiteY4" fmla="*/ 2864744 h 2864744"/>
              <a:gd name="connsiteX0" fmla="*/ 1676400 w 1676400"/>
              <a:gd name="connsiteY0" fmla="*/ 2773304 h 2773304"/>
              <a:gd name="connsiteX1" fmla="*/ 0 w 1676400"/>
              <a:gd name="connsiteY1" fmla="*/ 2773304 h 2773304"/>
              <a:gd name="connsiteX2" fmla="*/ 0 w 1676400"/>
              <a:gd name="connsiteY2" fmla="*/ 0 h 2773304"/>
              <a:gd name="connsiteX3" fmla="*/ 1676400 w 1676400"/>
              <a:gd name="connsiteY3" fmla="*/ 0 h 2773304"/>
              <a:gd name="connsiteX0" fmla="*/ 0 w 1676400"/>
              <a:gd name="connsiteY0" fmla="*/ 2773304 h 2773304"/>
              <a:gd name="connsiteX1" fmla="*/ 0 w 1676400"/>
              <a:gd name="connsiteY1" fmla="*/ 0 h 2773304"/>
              <a:gd name="connsiteX2" fmla="*/ 1676400 w 1676400"/>
              <a:gd name="connsiteY2" fmla="*/ 0 h 2773304"/>
              <a:gd name="connsiteX0" fmla="*/ 0 w 0"/>
              <a:gd name="connsiteY0" fmla="*/ 2773304 h 2773304"/>
              <a:gd name="connsiteX1" fmla="*/ 0 w 0"/>
              <a:gd name="connsiteY1" fmla="*/ 0 h 2773304"/>
            </a:gdLst>
            <a:ahLst/>
            <a:cxnLst>
              <a:cxn ang="0">
                <a:pos x="connsiteX0" y="connsiteY0"/>
              </a:cxn>
              <a:cxn ang="0">
                <a:pos x="connsiteX1" y="connsiteY1"/>
              </a:cxn>
            </a:cxnLst>
            <a:rect l="l" t="t" r="r" b="b"/>
            <a:pathLst>
              <a:path h="2773304">
                <a:moveTo>
                  <a:pt x="0" y="2773304"/>
                </a:moveTo>
                <a:lnTo>
                  <a:pt x="0" y="0"/>
                </a:lnTo>
              </a:path>
            </a:pathLst>
          </a:custGeom>
          <a:noFill/>
          <a:ln w="12700">
            <a:solidFill>
              <a:schemeClr val="accent4"/>
            </a:solidFill>
          </a:ln>
        </p:spPr>
        <p:txBody>
          <a:bodyPr/>
          <a:lstStyle>
            <a:lvl1pPr>
              <a:defRPr/>
            </a:lvl1pPr>
          </a:lstStyle>
          <a:p>
            <a:pPr lvl="0"/>
            <a:r>
              <a:rPr lang="en-US" dirty="0"/>
              <a:t> </a:t>
            </a:r>
            <a:endParaRPr lang="en-AU" dirty="0"/>
          </a:p>
        </p:txBody>
      </p:sp>
      <p:sp>
        <p:nvSpPr>
          <p:cNvPr id="45" name="Content Placeholder 44">
            <a:extLst>
              <a:ext uri="{FF2B5EF4-FFF2-40B4-BE49-F238E27FC236}">
                <a16:creationId xmlns:a16="http://schemas.microsoft.com/office/drawing/2014/main" id="{0575C5A4-EA55-0A88-02A1-5D75A4F4417D}"/>
              </a:ext>
            </a:extLst>
          </p:cNvPr>
          <p:cNvSpPr>
            <a:spLocks noGrp="1"/>
          </p:cNvSpPr>
          <p:nvPr>
            <p:ph sz="quarter" idx="36" hasCustomPrompt="1"/>
          </p:nvPr>
        </p:nvSpPr>
        <p:spPr>
          <a:xfrm>
            <a:off x="464868" y="1628775"/>
            <a:ext cx="342000" cy="342900"/>
          </a:xfrm>
        </p:spPr>
        <p:txBody>
          <a:bodyPr>
            <a:noAutofit/>
          </a:bodyPr>
          <a:lstStyle>
            <a:lvl1pPr>
              <a:defRPr sz="900"/>
            </a:lvl1pPr>
          </a:lstStyle>
          <a:p>
            <a:pPr lvl="0"/>
            <a:r>
              <a:rPr lang="en-US" dirty="0"/>
              <a:t>ICON</a:t>
            </a:r>
            <a:endParaRPr lang="en-AU" dirty="0"/>
          </a:p>
        </p:txBody>
      </p:sp>
      <p:sp>
        <p:nvSpPr>
          <p:cNvPr id="46" name="Content Placeholder 44">
            <a:extLst>
              <a:ext uri="{FF2B5EF4-FFF2-40B4-BE49-F238E27FC236}">
                <a16:creationId xmlns:a16="http://schemas.microsoft.com/office/drawing/2014/main" id="{CA047627-D38D-8058-1420-39E3859A0950}"/>
              </a:ext>
            </a:extLst>
          </p:cNvPr>
          <p:cNvSpPr>
            <a:spLocks noGrp="1"/>
          </p:cNvSpPr>
          <p:nvPr>
            <p:ph sz="quarter" idx="37" hasCustomPrompt="1"/>
          </p:nvPr>
        </p:nvSpPr>
        <p:spPr>
          <a:xfrm>
            <a:off x="3434853" y="1628775"/>
            <a:ext cx="342000" cy="342900"/>
          </a:xfrm>
        </p:spPr>
        <p:txBody>
          <a:bodyPr>
            <a:noAutofit/>
          </a:bodyPr>
          <a:lstStyle>
            <a:lvl1pPr>
              <a:defRPr sz="900"/>
            </a:lvl1pPr>
          </a:lstStyle>
          <a:p>
            <a:pPr lvl="0"/>
            <a:r>
              <a:rPr lang="en-US" dirty="0"/>
              <a:t>ICON</a:t>
            </a:r>
            <a:endParaRPr lang="en-AU" dirty="0"/>
          </a:p>
        </p:txBody>
      </p:sp>
      <p:sp>
        <p:nvSpPr>
          <p:cNvPr id="47" name="Content Placeholder 44">
            <a:extLst>
              <a:ext uri="{FF2B5EF4-FFF2-40B4-BE49-F238E27FC236}">
                <a16:creationId xmlns:a16="http://schemas.microsoft.com/office/drawing/2014/main" id="{465AAA61-F722-01BE-DA3F-F324F175408B}"/>
              </a:ext>
            </a:extLst>
          </p:cNvPr>
          <p:cNvSpPr>
            <a:spLocks noGrp="1"/>
          </p:cNvSpPr>
          <p:nvPr>
            <p:ph sz="quarter" idx="38" hasCustomPrompt="1"/>
          </p:nvPr>
        </p:nvSpPr>
        <p:spPr>
          <a:xfrm>
            <a:off x="6404836" y="1628775"/>
            <a:ext cx="342000" cy="342900"/>
          </a:xfrm>
        </p:spPr>
        <p:txBody>
          <a:bodyPr>
            <a:noAutofit/>
          </a:bodyPr>
          <a:lstStyle>
            <a:lvl1pPr>
              <a:defRPr sz="900"/>
            </a:lvl1pPr>
          </a:lstStyle>
          <a:p>
            <a:pPr lvl="0"/>
            <a:r>
              <a:rPr lang="en-US" dirty="0"/>
              <a:t>ICON</a:t>
            </a:r>
            <a:endParaRPr lang="en-AU" dirty="0"/>
          </a:p>
        </p:txBody>
      </p:sp>
      <p:sp>
        <p:nvSpPr>
          <p:cNvPr id="48" name="Content Placeholder 44">
            <a:extLst>
              <a:ext uri="{FF2B5EF4-FFF2-40B4-BE49-F238E27FC236}">
                <a16:creationId xmlns:a16="http://schemas.microsoft.com/office/drawing/2014/main" id="{05A51F87-487B-C0CE-3CE0-295626B6D7AE}"/>
              </a:ext>
            </a:extLst>
          </p:cNvPr>
          <p:cNvSpPr>
            <a:spLocks noGrp="1"/>
          </p:cNvSpPr>
          <p:nvPr>
            <p:ph sz="quarter" idx="39" hasCustomPrompt="1"/>
          </p:nvPr>
        </p:nvSpPr>
        <p:spPr>
          <a:xfrm>
            <a:off x="9374820" y="1628775"/>
            <a:ext cx="342000" cy="342900"/>
          </a:xfrm>
        </p:spPr>
        <p:txBody>
          <a:bodyPr>
            <a:noAutofit/>
          </a:bodyPr>
          <a:lstStyle>
            <a:lvl1pPr>
              <a:defRPr sz="900"/>
            </a:lvl1pPr>
          </a:lstStyle>
          <a:p>
            <a:pPr lvl="0"/>
            <a:r>
              <a:rPr lang="en-US" dirty="0"/>
              <a:t>ICON</a:t>
            </a:r>
            <a:endParaRPr lang="en-AU" dirty="0"/>
          </a:p>
        </p:txBody>
      </p:sp>
      <p:sp>
        <p:nvSpPr>
          <p:cNvPr id="49" name="Content Placeholder 44">
            <a:extLst>
              <a:ext uri="{FF2B5EF4-FFF2-40B4-BE49-F238E27FC236}">
                <a16:creationId xmlns:a16="http://schemas.microsoft.com/office/drawing/2014/main" id="{9419B3D3-19BD-EE0B-1E2C-1A8C271D0316}"/>
              </a:ext>
            </a:extLst>
          </p:cNvPr>
          <p:cNvSpPr>
            <a:spLocks noGrp="1"/>
          </p:cNvSpPr>
          <p:nvPr>
            <p:ph sz="quarter" idx="40" hasCustomPrompt="1"/>
          </p:nvPr>
        </p:nvSpPr>
        <p:spPr>
          <a:xfrm>
            <a:off x="464868" y="4005388"/>
            <a:ext cx="342000" cy="342900"/>
          </a:xfrm>
        </p:spPr>
        <p:txBody>
          <a:bodyPr>
            <a:noAutofit/>
          </a:bodyPr>
          <a:lstStyle>
            <a:lvl1pPr>
              <a:defRPr sz="900"/>
            </a:lvl1pPr>
          </a:lstStyle>
          <a:p>
            <a:pPr lvl="0"/>
            <a:r>
              <a:rPr lang="en-US" dirty="0"/>
              <a:t>ICON</a:t>
            </a:r>
            <a:endParaRPr lang="en-AU" dirty="0"/>
          </a:p>
        </p:txBody>
      </p:sp>
      <p:sp>
        <p:nvSpPr>
          <p:cNvPr id="50" name="Content Placeholder 44">
            <a:extLst>
              <a:ext uri="{FF2B5EF4-FFF2-40B4-BE49-F238E27FC236}">
                <a16:creationId xmlns:a16="http://schemas.microsoft.com/office/drawing/2014/main" id="{1F7B2C34-2CEE-5D16-52E8-F186F61161A3}"/>
              </a:ext>
            </a:extLst>
          </p:cNvPr>
          <p:cNvSpPr>
            <a:spLocks noGrp="1"/>
          </p:cNvSpPr>
          <p:nvPr>
            <p:ph sz="quarter" idx="41" hasCustomPrompt="1"/>
          </p:nvPr>
        </p:nvSpPr>
        <p:spPr>
          <a:xfrm>
            <a:off x="3434853" y="4005388"/>
            <a:ext cx="342000" cy="342900"/>
          </a:xfrm>
        </p:spPr>
        <p:txBody>
          <a:bodyPr>
            <a:noAutofit/>
          </a:bodyPr>
          <a:lstStyle>
            <a:lvl1pPr>
              <a:defRPr sz="900"/>
            </a:lvl1pPr>
          </a:lstStyle>
          <a:p>
            <a:pPr lvl="0"/>
            <a:r>
              <a:rPr lang="en-US" dirty="0"/>
              <a:t>ICON</a:t>
            </a:r>
            <a:endParaRPr lang="en-AU" dirty="0"/>
          </a:p>
        </p:txBody>
      </p:sp>
      <p:sp>
        <p:nvSpPr>
          <p:cNvPr id="51" name="Content Placeholder 44">
            <a:extLst>
              <a:ext uri="{FF2B5EF4-FFF2-40B4-BE49-F238E27FC236}">
                <a16:creationId xmlns:a16="http://schemas.microsoft.com/office/drawing/2014/main" id="{F873C932-E120-52A0-2809-601834768AB9}"/>
              </a:ext>
            </a:extLst>
          </p:cNvPr>
          <p:cNvSpPr>
            <a:spLocks noGrp="1"/>
          </p:cNvSpPr>
          <p:nvPr>
            <p:ph sz="quarter" idx="42" hasCustomPrompt="1"/>
          </p:nvPr>
        </p:nvSpPr>
        <p:spPr>
          <a:xfrm>
            <a:off x="6404836" y="4005388"/>
            <a:ext cx="342000" cy="342900"/>
          </a:xfrm>
        </p:spPr>
        <p:txBody>
          <a:bodyPr>
            <a:noAutofit/>
          </a:bodyPr>
          <a:lstStyle>
            <a:lvl1pPr>
              <a:defRPr sz="900"/>
            </a:lvl1pPr>
          </a:lstStyle>
          <a:p>
            <a:pPr lvl="0"/>
            <a:r>
              <a:rPr lang="en-US" dirty="0"/>
              <a:t>ICON</a:t>
            </a:r>
            <a:endParaRPr lang="en-AU" dirty="0"/>
          </a:p>
        </p:txBody>
      </p:sp>
      <p:sp>
        <p:nvSpPr>
          <p:cNvPr id="52" name="Content Placeholder 44">
            <a:extLst>
              <a:ext uri="{FF2B5EF4-FFF2-40B4-BE49-F238E27FC236}">
                <a16:creationId xmlns:a16="http://schemas.microsoft.com/office/drawing/2014/main" id="{19F4F88A-2644-91B2-C393-E9D84CA713A4}"/>
              </a:ext>
            </a:extLst>
          </p:cNvPr>
          <p:cNvSpPr>
            <a:spLocks noGrp="1"/>
          </p:cNvSpPr>
          <p:nvPr>
            <p:ph sz="quarter" idx="43" hasCustomPrompt="1"/>
          </p:nvPr>
        </p:nvSpPr>
        <p:spPr>
          <a:xfrm>
            <a:off x="9374820" y="4005388"/>
            <a:ext cx="342000" cy="342900"/>
          </a:xfrm>
        </p:spPr>
        <p:txBody>
          <a:bodyPr>
            <a:noAutofit/>
          </a:bodyPr>
          <a:lstStyle>
            <a:lvl1pPr>
              <a:defRPr sz="900"/>
            </a:lvl1pPr>
          </a:lstStyle>
          <a:p>
            <a:pPr lvl="0"/>
            <a:r>
              <a:rPr lang="en-US" dirty="0"/>
              <a:t>ICON</a:t>
            </a:r>
            <a:endParaRPr lang="en-AU" dirty="0"/>
          </a:p>
        </p:txBody>
      </p:sp>
      <p:pic>
        <p:nvPicPr>
          <p:cNvPr id="5" name="Graphic 4">
            <a:extLst>
              <a:ext uri="{FF2B5EF4-FFF2-40B4-BE49-F238E27FC236}">
                <a16:creationId xmlns:a16="http://schemas.microsoft.com/office/drawing/2014/main" id="{C3B0A804-BC32-F5C9-85D8-F34AB92F7F25}"/>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0431" t="14933" r="55038" b="36840"/>
          <a:stretch>
            <a:fillRect/>
          </a:stretch>
        </p:blipFill>
        <p:spPr>
          <a:xfrm rot="6899876" flipH="1" flipV="1">
            <a:off x="6913621" y="-2020331"/>
            <a:ext cx="4242031" cy="5693375"/>
          </a:xfrm>
          <a:prstGeom prst="rect">
            <a:avLst/>
          </a:prstGeom>
        </p:spPr>
      </p:pic>
      <p:sp>
        <p:nvSpPr>
          <p:cNvPr id="6" name="Rectangle 5">
            <a:extLst>
              <a:ext uri="{FF2B5EF4-FFF2-40B4-BE49-F238E27FC236}">
                <a16:creationId xmlns:a16="http://schemas.microsoft.com/office/drawing/2014/main" id="{7F908EDD-4DE0-5105-F60D-F32BE3086FAF}"/>
              </a:ext>
            </a:extLst>
          </p:cNvPr>
          <p:cNvSpPr/>
          <p:nvPr userDrawn="1"/>
        </p:nvSpPr>
        <p:spPr>
          <a:xfrm>
            <a:off x="6248400" y="-2362200"/>
            <a:ext cx="5943600" cy="2362200"/>
          </a:xfrm>
          <a:prstGeom prst="rect">
            <a:avLst/>
          </a:prstGeom>
          <a:solidFill>
            <a:srgbClr val="ECE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01349346"/>
      </p:ext>
    </p:extLst>
  </p:cSld>
  <p:clrMapOvr>
    <a:masterClrMapping/>
  </p:clrMapOvr>
  <p:extLst>
    <p:ext uri="{DCECCB84-F9BA-43D5-87BE-67443E8EF086}">
      <p15:sldGuideLst xmlns:p15="http://schemas.microsoft.com/office/powerpoint/2012/main">
        <p15:guide id="1" pos="1872" userDrawn="1">
          <p15:clr>
            <a:srgbClr val="FBAE40"/>
          </p15:clr>
        </p15:guide>
        <p15:guide id="2" pos="2100" userDrawn="1">
          <p15:clr>
            <a:srgbClr val="FBAE40"/>
          </p15:clr>
        </p15:guide>
        <p15:guide id="3" pos="3744" userDrawn="1">
          <p15:clr>
            <a:srgbClr val="FBAE40"/>
          </p15:clr>
        </p15:guide>
        <p15:guide id="4" pos="3972" userDrawn="1">
          <p15:clr>
            <a:srgbClr val="FBAE40"/>
          </p15:clr>
        </p15:guide>
        <p15:guide id="5" pos="5616" userDrawn="1">
          <p15:clr>
            <a:srgbClr val="FBAE40"/>
          </p15:clr>
        </p15:guide>
        <p15:guide id="6" pos="583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ank you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E7F983-EB25-A9E1-C61A-A40F8B06D4F2}"/>
              </a:ext>
            </a:extLst>
          </p:cNvPr>
          <p:cNvSpPr/>
          <p:nvPr userDrawn="1"/>
        </p:nvSpPr>
        <p:spPr>
          <a:xfrm>
            <a:off x="0" y="0"/>
            <a:ext cx="12192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5981A162-3567-6EDE-70E9-9D6148D21659}"/>
              </a:ext>
            </a:extLst>
          </p:cNvPr>
          <p:cNvSpPr>
            <a:spLocks noGrp="1"/>
          </p:cNvSpPr>
          <p:nvPr>
            <p:ph type="title" hasCustomPrompt="1"/>
          </p:nvPr>
        </p:nvSpPr>
        <p:spPr>
          <a:xfrm>
            <a:off x="334963" y="2784475"/>
            <a:ext cx="11528425" cy="491808"/>
          </a:xfrm>
        </p:spPr>
        <p:txBody>
          <a:bodyPr/>
          <a:lstStyle>
            <a:lvl1pPr>
              <a:defRPr cap="all" baseline="0">
                <a:solidFill>
                  <a:schemeClr val="bg1"/>
                </a:solidFill>
              </a:defRPr>
            </a:lvl1pPr>
          </a:lstStyle>
          <a:p>
            <a:r>
              <a:rPr lang="en-US" dirty="0"/>
              <a:t>Thank you</a:t>
            </a:r>
            <a:endParaRPr lang="en-AU" dirty="0"/>
          </a:p>
        </p:txBody>
      </p:sp>
      <p:sp>
        <p:nvSpPr>
          <p:cNvPr id="5" name="Content Placeholder 4">
            <a:extLst>
              <a:ext uri="{FF2B5EF4-FFF2-40B4-BE49-F238E27FC236}">
                <a16:creationId xmlns:a16="http://schemas.microsoft.com/office/drawing/2014/main" id="{4473E9E1-B617-5736-8407-2DD44475213C}"/>
              </a:ext>
            </a:extLst>
          </p:cNvPr>
          <p:cNvSpPr>
            <a:spLocks noGrp="1"/>
          </p:cNvSpPr>
          <p:nvPr>
            <p:ph sz="quarter" idx="16" hasCustomPrompt="1"/>
          </p:nvPr>
        </p:nvSpPr>
        <p:spPr>
          <a:xfrm>
            <a:off x="334963" y="3619500"/>
            <a:ext cx="3436937" cy="282575"/>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a:noFill/>
        </p:spPr>
        <p:txBody>
          <a:bodyPr wrap="square">
            <a:noAutofit/>
          </a:bodyPr>
          <a:lstStyle>
            <a:lvl1pPr>
              <a:defRPr b="1">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For more information</a:t>
            </a:r>
            <a:endParaRPr lang="en-AU" dirty="0"/>
          </a:p>
        </p:txBody>
      </p:sp>
      <p:sp>
        <p:nvSpPr>
          <p:cNvPr id="7" name="Text Placeholder 6">
            <a:extLst>
              <a:ext uri="{FF2B5EF4-FFF2-40B4-BE49-F238E27FC236}">
                <a16:creationId xmlns:a16="http://schemas.microsoft.com/office/drawing/2014/main" id="{F45E896D-4B8D-9696-6B42-8E90A92B4BB6}"/>
              </a:ext>
            </a:extLst>
          </p:cNvPr>
          <p:cNvSpPr>
            <a:spLocks noGrp="1"/>
          </p:cNvSpPr>
          <p:nvPr>
            <p:ph type="body" sz="quarter" idx="17"/>
          </p:nvPr>
        </p:nvSpPr>
        <p:spPr>
          <a:xfrm>
            <a:off x="334963" y="4025900"/>
            <a:ext cx="3436937" cy="1995488"/>
          </a:xfrm>
        </p:spPr>
        <p:txBody>
          <a:bodyPr/>
          <a:lstStyle/>
          <a:p>
            <a:pPr lvl="0"/>
            <a:r>
              <a:rPr lang="en-US" smtClean="0"/>
              <a:t>Edit Master text styles</a:t>
            </a:r>
          </a:p>
          <a:p>
            <a:pPr lvl="1"/>
            <a:r>
              <a:rPr lang="en-US" smtClean="0"/>
              <a:t>Second level</a:t>
            </a:r>
          </a:p>
          <a:p>
            <a:pPr lvl="2"/>
            <a:r>
              <a:rPr lang="en-US" smtClean="0"/>
              <a:t>Third level</a:t>
            </a:r>
          </a:p>
        </p:txBody>
      </p:sp>
      <p:sp>
        <p:nvSpPr>
          <p:cNvPr id="15" name="TextBox 14">
            <a:extLst>
              <a:ext uri="{FF2B5EF4-FFF2-40B4-BE49-F238E27FC236}">
                <a16:creationId xmlns:a16="http://schemas.microsoft.com/office/drawing/2014/main" id="{406E8517-6A63-4A9E-375B-8E8A22946818}"/>
              </a:ext>
            </a:extLst>
          </p:cNvPr>
          <p:cNvSpPr txBox="1"/>
          <p:nvPr userDrawn="1"/>
        </p:nvSpPr>
        <p:spPr>
          <a:xfrm>
            <a:off x="10234613" y="6021389"/>
            <a:ext cx="1638300" cy="539750"/>
          </a:xfrm>
          <a:prstGeom prst="rect">
            <a:avLst/>
          </a:prstGeom>
          <a:noFill/>
        </p:spPr>
        <p:txBody>
          <a:bodyPr wrap="square" lIns="0" tIns="0" rIns="0" bIns="0" rtlCol="0" anchor="b" anchorCtr="0">
            <a:noAutofit/>
          </a:bodyPr>
          <a:lstStyle/>
          <a:p>
            <a:pPr algn="r"/>
            <a:r>
              <a:rPr lang="en-AU" b="1" dirty="0">
                <a:solidFill>
                  <a:schemeClr val="tx1"/>
                </a:solidFill>
              </a:rPr>
              <a:t>army.gov.au</a:t>
            </a:r>
          </a:p>
        </p:txBody>
      </p:sp>
      <p:pic>
        <p:nvPicPr>
          <p:cNvPr id="12" name="Graphic 2">
            <a:extLst>
              <a:ext uri="{FF2B5EF4-FFF2-40B4-BE49-F238E27FC236}">
                <a16:creationId xmlns:a16="http://schemas.microsoft.com/office/drawing/2014/main" id="{2D95CB5E-7648-E342-AFA7-D5EBD5D9910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4963" y="333375"/>
            <a:ext cx="1250428" cy="1231265"/>
          </a:xfrm>
          <a:prstGeom prst="rect">
            <a:avLst/>
          </a:prstGeom>
        </p:spPr>
      </p:pic>
      <p:pic>
        <p:nvPicPr>
          <p:cNvPr id="6" name="Graphic 5">
            <a:extLst>
              <a:ext uri="{FF2B5EF4-FFF2-40B4-BE49-F238E27FC236}">
                <a16:creationId xmlns:a16="http://schemas.microsoft.com/office/drawing/2014/main" id="{693E7199-B255-DCD6-027E-93D77B78A1CD}"/>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6012" t="11802" r="56074" b="13848"/>
          <a:stretch>
            <a:fillRect/>
          </a:stretch>
        </p:blipFill>
        <p:spPr>
          <a:xfrm rot="5400000" flipH="1">
            <a:off x="6088855" y="-2674145"/>
            <a:ext cx="3429002" cy="8777288"/>
          </a:xfrm>
          <a:prstGeom prst="rect">
            <a:avLst/>
          </a:prstGeom>
        </p:spPr>
      </p:pic>
    </p:spTree>
    <p:extLst>
      <p:ext uri="{BB962C8B-B14F-4D97-AF65-F5344CB8AC3E}">
        <p14:creationId xmlns:p14="http://schemas.microsoft.com/office/powerpoint/2010/main" val="3499743595"/>
      </p:ext>
    </p:extLst>
  </p:cSld>
  <p:clrMapOvr>
    <a:masterClrMapping/>
  </p:clrMapOvr>
  <p:extLst>
    <p:ext uri="{DCECCB84-F9BA-43D5-87BE-67443E8EF086}">
      <p15:sldGuideLst xmlns:p15="http://schemas.microsoft.com/office/powerpoint/2012/main">
        <p15:guide id="1" orient="horz" pos="2183"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1855-754A-D6E9-5F38-20DB6B3E999D}"/>
              </a:ext>
            </a:extLst>
          </p:cNvPr>
          <p:cNvSpPr>
            <a:spLocks noGrp="1"/>
          </p:cNvSpPr>
          <p:nvPr>
            <p:ph type="title" hasCustomPrompt="1"/>
          </p:nvPr>
        </p:nvSpPr>
        <p:spPr>
          <a:xfrm>
            <a:off x="334963" y="5529580"/>
            <a:ext cx="11528425" cy="491808"/>
          </a:xfrm>
        </p:spPr>
        <p:txBody>
          <a:bodyPr/>
          <a:lstStyle>
            <a:lvl1pPr algn="ctr">
              <a:defRPr sz="1800" b="1" cap="all" baseline="0">
                <a:solidFill>
                  <a:schemeClr val="bg1"/>
                </a:solidFill>
              </a:defRPr>
            </a:lvl1pPr>
          </a:lstStyle>
          <a:p>
            <a:r>
              <a:rPr lang="en-US" dirty="0"/>
              <a:t>AN ARMY FOR THE COMMUNITY</a:t>
            </a:r>
            <a:br>
              <a:rPr lang="en-US" dirty="0"/>
            </a:br>
            <a:r>
              <a:rPr lang="en-US" dirty="0"/>
              <a:t>AN ARMY FOR THE NATION</a:t>
            </a:r>
            <a:endParaRPr lang="en-AU" dirty="0"/>
          </a:p>
        </p:txBody>
      </p:sp>
      <p:pic>
        <p:nvPicPr>
          <p:cNvPr id="4" name="Graphic 3">
            <a:extLst>
              <a:ext uri="{FF2B5EF4-FFF2-40B4-BE49-F238E27FC236}">
                <a16:creationId xmlns:a16="http://schemas.microsoft.com/office/drawing/2014/main" id="{9052843D-E32E-48E0-1006-019BF76D589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366362" y="1284852"/>
            <a:ext cx="3465626" cy="3412512"/>
          </a:xfrm>
          <a:prstGeom prst="rect">
            <a:avLst/>
          </a:prstGeom>
        </p:spPr>
      </p:pic>
      <p:pic>
        <p:nvPicPr>
          <p:cNvPr id="10" name="Graphic 9">
            <a:extLst>
              <a:ext uri="{FF2B5EF4-FFF2-40B4-BE49-F238E27FC236}">
                <a16:creationId xmlns:a16="http://schemas.microsoft.com/office/drawing/2014/main" id="{9432C90B-1E97-BFC7-D72D-893FD493EC1D}"/>
              </a:ext>
            </a:extLst>
          </p:cNvPr>
          <p:cNvPicPr>
            <a:picLocks noChangeAspect="1"/>
          </p:cNvPicPr>
          <p:nvPr userDrawn="1"/>
        </p:nvPicPr>
        <p:blipFill>
          <a:blip r:embed="rId4">
            <a:extLst>
              <a:ext uri="{96DAC541-7B7A-43D3-8B79-37D633B846F1}">
                <asvg:svgBlip xmlns:asvg="http://schemas.microsoft.com/office/drawing/2016/SVG/main" xmlns="" r:embed="rId5"/>
              </a:ext>
            </a:extLst>
          </a:blip>
          <a:srcRect l="32924" t="56898" r="41964" b="13519"/>
          <a:stretch>
            <a:fillRect/>
          </a:stretch>
        </p:blipFill>
        <p:spPr>
          <a:xfrm>
            <a:off x="8902721" y="0"/>
            <a:ext cx="3289280" cy="4203700"/>
          </a:xfrm>
          <a:prstGeom prst="rect">
            <a:avLst/>
          </a:prstGeom>
        </p:spPr>
      </p:pic>
    </p:spTree>
    <p:extLst>
      <p:ext uri="{BB962C8B-B14F-4D97-AF65-F5344CB8AC3E}">
        <p14:creationId xmlns:p14="http://schemas.microsoft.com/office/powerpoint/2010/main" val="312515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4">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6F28E3-5FDD-8931-DE43-FFCB96B58A34}"/>
              </a:ext>
            </a:extLst>
          </p:cNvPr>
          <p:cNvSpPr/>
          <p:nvPr userDrawn="1"/>
        </p:nvSpPr>
        <p:spPr>
          <a:xfrm>
            <a:off x="0" y="3429000"/>
            <a:ext cx="12192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a:extLst>
              <a:ext uri="{FF2B5EF4-FFF2-40B4-BE49-F238E27FC236}">
                <a16:creationId xmlns:a16="http://schemas.microsoft.com/office/drawing/2014/main" id="{177CFB72-C5C6-C895-7FA0-A39261D553AE}"/>
              </a:ext>
            </a:extLst>
          </p:cNvPr>
          <p:cNvSpPr>
            <a:spLocks noGrp="1"/>
          </p:cNvSpPr>
          <p:nvPr>
            <p:ph type="subTitle" idx="1"/>
          </p:nvPr>
        </p:nvSpPr>
        <p:spPr>
          <a:xfrm>
            <a:off x="334963" y="333375"/>
            <a:ext cx="5761037" cy="611505"/>
          </a:xfrm>
          <a:noFill/>
        </p:spPr>
        <p:txBody>
          <a:bodyPr>
            <a:no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dirty="0"/>
          </a:p>
        </p:txBody>
      </p:sp>
      <p:pic>
        <p:nvPicPr>
          <p:cNvPr id="8" name="Graphic 7">
            <a:extLst>
              <a:ext uri="{FF2B5EF4-FFF2-40B4-BE49-F238E27FC236}">
                <a16:creationId xmlns:a16="http://schemas.microsoft.com/office/drawing/2014/main" id="{696F089F-38D1-2FE6-BCA8-4CE498F5B8E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622607" y="5329938"/>
            <a:ext cx="1240781" cy="1231200"/>
          </a:xfrm>
          <a:prstGeom prst="rect">
            <a:avLst/>
          </a:prstGeom>
        </p:spPr>
      </p:pic>
      <p:pic>
        <p:nvPicPr>
          <p:cNvPr id="10" name="Graphic 9">
            <a:extLst>
              <a:ext uri="{FF2B5EF4-FFF2-40B4-BE49-F238E27FC236}">
                <a16:creationId xmlns:a16="http://schemas.microsoft.com/office/drawing/2014/main" id="{64A2D393-7A35-485D-0E65-6F5FDFE48B90}"/>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7176" t="28128" r="38163" b="42826"/>
          <a:stretch>
            <a:fillRect/>
          </a:stretch>
        </p:blipFill>
        <p:spPr>
          <a:xfrm>
            <a:off x="6705600" y="0"/>
            <a:ext cx="5486400" cy="3429000"/>
          </a:xfrm>
          <a:prstGeom prst="rect">
            <a:avLst/>
          </a:prstGeom>
        </p:spPr>
      </p:pic>
      <p:sp>
        <p:nvSpPr>
          <p:cNvPr id="14" name="Title 1">
            <a:extLst>
              <a:ext uri="{FF2B5EF4-FFF2-40B4-BE49-F238E27FC236}">
                <a16:creationId xmlns:a16="http://schemas.microsoft.com/office/drawing/2014/main" id="{54B0B07D-62BC-BD95-8E70-F130C52A18AF}"/>
              </a:ext>
            </a:extLst>
          </p:cNvPr>
          <p:cNvSpPr>
            <a:spLocks noGrp="1"/>
          </p:cNvSpPr>
          <p:nvPr>
            <p:ph type="ctrTitle" hasCustomPrompt="1"/>
          </p:nvPr>
        </p:nvSpPr>
        <p:spPr>
          <a:xfrm>
            <a:off x="334963" y="3743175"/>
            <a:ext cx="5761037" cy="324000"/>
          </a:xfrm>
          <a:noFill/>
        </p:spPr>
        <p:txBody>
          <a:bodyPr anchor="ctr" anchorCtr="0">
            <a:noAutofit/>
          </a:bodyPr>
          <a:lstStyle>
            <a:lvl1pPr algn="l">
              <a:lnSpc>
                <a:spcPct val="85000"/>
              </a:lnSpc>
              <a:defRPr sz="3000" b="1" cap="all" baseline="0">
                <a:solidFill>
                  <a:schemeClr val="accent2"/>
                </a:solidFill>
              </a:defRPr>
            </a:lvl1pPr>
          </a:lstStyle>
          <a:p>
            <a:r>
              <a:rPr lang="en-US" dirty="0"/>
              <a:t>Line one</a:t>
            </a:r>
            <a:endParaRPr lang="en-AU" dirty="0"/>
          </a:p>
        </p:txBody>
      </p:sp>
      <p:sp>
        <p:nvSpPr>
          <p:cNvPr id="15" name="Text Placeholder 12">
            <a:extLst>
              <a:ext uri="{FF2B5EF4-FFF2-40B4-BE49-F238E27FC236}">
                <a16:creationId xmlns:a16="http://schemas.microsoft.com/office/drawing/2014/main" id="{6519D8CD-50D8-BE65-6F45-9B739DC8D9CC}"/>
              </a:ext>
            </a:extLst>
          </p:cNvPr>
          <p:cNvSpPr>
            <a:spLocks noGrp="1"/>
          </p:cNvSpPr>
          <p:nvPr>
            <p:ph type="body" sz="quarter" idx="14" hasCustomPrompt="1"/>
          </p:nvPr>
        </p:nvSpPr>
        <p:spPr>
          <a:xfrm>
            <a:off x="334963" y="4164013"/>
            <a:ext cx="5761037" cy="324000"/>
          </a:xfrm>
        </p:spPr>
        <p:txBody>
          <a:bodyPr anchor="ctr" anchorCtr="0">
            <a:noAutofit/>
          </a:bodyPr>
          <a:lstStyle>
            <a:lvl1pPr>
              <a:lnSpc>
                <a:spcPct val="85000"/>
              </a:lnSpc>
              <a:spcBef>
                <a:spcPts val="0"/>
              </a:spcBef>
              <a:spcAft>
                <a:spcPts val="0"/>
              </a:spcAft>
              <a:defRPr sz="3000" b="1" cap="all" baseline="0">
                <a:solidFill>
                  <a:schemeClr val="tx1"/>
                </a:solidFill>
              </a:defRPr>
            </a:lvl1pPr>
            <a:lvl2pPr>
              <a:lnSpc>
                <a:spcPct val="85000"/>
              </a:lnSpc>
              <a:spcBef>
                <a:spcPts val="0"/>
              </a:spcBef>
              <a:spcAft>
                <a:spcPts val="0"/>
              </a:spcAft>
              <a:defRPr sz="3000" b="1" cap="all" baseline="0"/>
            </a:lvl2pPr>
            <a:lvl3pPr>
              <a:lnSpc>
                <a:spcPct val="85000"/>
              </a:lnSpc>
              <a:spcBef>
                <a:spcPts val="0"/>
              </a:spcBef>
              <a:spcAft>
                <a:spcPts val="0"/>
              </a:spcAft>
              <a:defRPr sz="3000" b="1" cap="all" baseline="0"/>
            </a:lvl3pPr>
            <a:lvl4pPr>
              <a:lnSpc>
                <a:spcPct val="85000"/>
              </a:lnSpc>
              <a:spcBef>
                <a:spcPts val="0"/>
              </a:spcBef>
              <a:spcAft>
                <a:spcPts val="0"/>
              </a:spcAft>
              <a:defRPr sz="3000" b="1" cap="all" baseline="0"/>
            </a:lvl4pPr>
            <a:lvl5pPr>
              <a:lnSpc>
                <a:spcPct val="85000"/>
              </a:lnSpc>
              <a:spcBef>
                <a:spcPts val="0"/>
              </a:spcBef>
              <a:spcAft>
                <a:spcPts val="0"/>
              </a:spcAft>
              <a:defRPr sz="3000" b="1" cap="all" baseline="0"/>
            </a:lvl5pPr>
          </a:lstStyle>
          <a:p>
            <a:pPr lvl="0"/>
            <a:r>
              <a:rPr lang="en-US" dirty="0"/>
              <a:t>Line Two</a:t>
            </a:r>
            <a:endParaRPr lang="en-AU" dirty="0"/>
          </a:p>
        </p:txBody>
      </p:sp>
    </p:spTree>
    <p:extLst>
      <p:ext uri="{BB962C8B-B14F-4D97-AF65-F5344CB8AC3E}">
        <p14:creationId xmlns:p14="http://schemas.microsoft.com/office/powerpoint/2010/main" val="38280601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5">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02D201D-23A7-BB1B-09BE-CB97C33CF873}"/>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7176" t="8455" r="56211" b="18114"/>
          <a:stretch>
            <a:fillRect/>
          </a:stretch>
        </p:blipFill>
        <p:spPr>
          <a:xfrm rot="16200000" flipH="1">
            <a:off x="6223000" y="889000"/>
            <a:ext cx="3269343" cy="8668657"/>
          </a:xfrm>
          <a:prstGeom prst="rect">
            <a:avLst/>
          </a:prstGeom>
        </p:spPr>
      </p:pic>
      <p:sp>
        <p:nvSpPr>
          <p:cNvPr id="7" name="Picture Placeholder 6">
            <a:extLst>
              <a:ext uri="{FF2B5EF4-FFF2-40B4-BE49-F238E27FC236}">
                <a16:creationId xmlns:a16="http://schemas.microsoft.com/office/drawing/2014/main" id="{1495FBCB-13E2-C042-B429-4D8FD2DB7172}"/>
              </a:ext>
            </a:extLst>
          </p:cNvPr>
          <p:cNvSpPr>
            <a:spLocks noGrp="1"/>
          </p:cNvSpPr>
          <p:nvPr>
            <p:ph type="pic" sz="quarter" idx="13" hasCustomPrompt="1"/>
          </p:nvPr>
        </p:nvSpPr>
        <p:spPr>
          <a:xfrm>
            <a:off x="6337123" y="333375"/>
            <a:ext cx="5535790" cy="6227763"/>
          </a:xfrm>
          <a:solidFill>
            <a:schemeClr val="bg1">
              <a:lumMod val="95000"/>
            </a:schemeClr>
          </a:solidFill>
        </p:spPr>
        <p:txBody>
          <a:bodyPr vert="horz" lIns="360000" tIns="1152000" rIns="360000" bIns="0" rtlCol="0" anchor="ctr" anchorCtr="1">
            <a:normAutofit/>
          </a:bodyPr>
          <a:lstStyle>
            <a:lvl1pPr>
              <a:defRPr lang="en-AU" cap="all" baseline="0" dirty="0"/>
            </a:lvl1pPr>
          </a:lstStyle>
          <a:p>
            <a:pPr lvl="0" algn="ctr"/>
            <a:r>
              <a:rPr lang="en-AU" dirty="0"/>
              <a:t>Insert image and send to back</a:t>
            </a:r>
          </a:p>
        </p:txBody>
      </p:sp>
      <p:sp>
        <p:nvSpPr>
          <p:cNvPr id="2" name="Title 1">
            <a:extLst>
              <a:ext uri="{FF2B5EF4-FFF2-40B4-BE49-F238E27FC236}">
                <a16:creationId xmlns:a16="http://schemas.microsoft.com/office/drawing/2014/main" id="{E6D69CE7-2928-9FEB-A603-91C101C126CC}"/>
              </a:ext>
            </a:extLst>
          </p:cNvPr>
          <p:cNvSpPr>
            <a:spLocks noGrp="1"/>
          </p:cNvSpPr>
          <p:nvPr>
            <p:ph type="ctrTitle"/>
          </p:nvPr>
        </p:nvSpPr>
        <p:spPr>
          <a:xfrm>
            <a:off x="334963" y="1628774"/>
            <a:ext cx="5265737" cy="769303"/>
          </a:xfrm>
          <a:noFill/>
        </p:spPr>
        <p:txBody>
          <a:bodyPr anchor="t" anchorCtr="0">
            <a:noAutofit/>
          </a:bodyPr>
          <a:lstStyle>
            <a:lvl1pPr algn="l">
              <a:lnSpc>
                <a:spcPct val="85000"/>
              </a:lnSpc>
              <a:defRPr sz="3000" b="1" cap="all" baseline="0">
                <a:solidFill>
                  <a:schemeClr val="tx1"/>
                </a:solidFill>
              </a:defRPr>
            </a:lvl1pPr>
          </a:lstStyle>
          <a:p>
            <a:r>
              <a:rPr lang="en-US" smtClean="0"/>
              <a:t>Click to edit Master title style</a:t>
            </a:r>
            <a:endParaRPr lang="en-AU" dirty="0"/>
          </a:p>
        </p:txBody>
      </p:sp>
      <p:sp>
        <p:nvSpPr>
          <p:cNvPr id="3" name="Subtitle 2">
            <a:extLst>
              <a:ext uri="{FF2B5EF4-FFF2-40B4-BE49-F238E27FC236}">
                <a16:creationId xmlns:a16="http://schemas.microsoft.com/office/drawing/2014/main" id="{177CFB72-C5C6-C895-7FA0-A39261D553AE}"/>
              </a:ext>
            </a:extLst>
          </p:cNvPr>
          <p:cNvSpPr>
            <a:spLocks noGrp="1"/>
          </p:cNvSpPr>
          <p:nvPr>
            <p:ph type="subTitle" idx="1"/>
          </p:nvPr>
        </p:nvSpPr>
        <p:spPr>
          <a:xfrm>
            <a:off x="334963" y="2733358"/>
            <a:ext cx="5253037" cy="216000"/>
          </a:xfrm>
          <a:noFill/>
        </p:spPr>
        <p:txBody>
          <a:bodyPr>
            <a:no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dirty="0"/>
          </a:p>
        </p:txBody>
      </p:sp>
      <p:sp>
        <p:nvSpPr>
          <p:cNvPr id="11" name="Text Placeholder 10">
            <a:extLst>
              <a:ext uri="{FF2B5EF4-FFF2-40B4-BE49-F238E27FC236}">
                <a16:creationId xmlns:a16="http://schemas.microsoft.com/office/drawing/2014/main" id="{F2A30119-81BD-84A9-8C2E-7C5FCBD4B8DE}"/>
              </a:ext>
            </a:extLst>
          </p:cNvPr>
          <p:cNvSpPr>
            <a:spLocks noGrp="1"/>
          </p:cNvSpPr>
          <p:nvPr>
            <p:ph type="body" sz="quarter" idx="10" hasCustomPrompt="1"/>
          </p:nvPr>
        </p:nvSpPr>
        <p:spPr>
          <a:xfrm>
            <a:off x="334962" y="2956878"/>
            <a:ext cx="5253037" cy="216000"/>
          </a:xfrm>
        </p:spPr>
        <p:txBody>
          <a:bodyPr>
            <a:noAutofit/>
          </a:bodyPr>
          <a:lstStyle>
            <a:lvl1pPr>
              <a:defRPr sz="1400"/>
            </a:lvl1pPr>
          </a:lstStyle>
          <a:p>
            <a:pPr lvl="0"/>
            <a:r>
              <a:rPr lang="en-US" dirty="0"/>
              <a:t>Version DD.MM.YYYY</a:t>
            </a:r>
            <a:endParaRPr lang="en-AU" dirty="0"/>
          </a:p>
        </p:txBody>
      </p:sp>
      <p:sp>
        <p:nvSpPr>
          <p:cNvPr id="12" name="Text Placeholder 10">
            <a:extLst>
              <a:ext uri="{FF2B5EF4-FFF2-40B4-BE49-F238E27FC236}">
                <a16:creationId xmlns:a16="http://schemas.microsoft.com/office/drawing/2014/main" id="{5EE3D97E-CBB4-B227-A7D5-662A9F6362BC}"/>
              </a:ext>
            </a:extLst>
          </p:cNvPr>
          <p:cNvSpPr>
            <a:spLocks noGrp="1"/>
          </p:cNvSpPr>
          <p:nvPr>
            <p:ph type="body" sz="quarter" idx="11" hasCustomPrompt="1"/>
          </p:nvPr>
        </p:nvSpPr>
        <p:spPr>
          <a:xfrm>
            <a:off x="334962" y="333375"/>
            <a:ext cx="5265737" cy="216000"/>
          </a:xfrm>
        </p:spPr>
        <p:txBody>
          <a:bodyPr>
            <a:noAutofit/>
          </a:bodyPr>
          <a:lstStyle>
            <a:lvl1pPr>
              <a:defRPr sz="900" cap="all" baseline="0"/>
            </a:lvl1pPr>
          </a:lstStyle>
          <a:p>
            <a:pPr lvl="0"/>
            <a:r>
              <a:rPr lang="en-US" dirty="0"/>
              <a:t>SERVICE / COURAGE / RESPECT / INTEGRITY / EXCELLENCE</a:t>
            </a:r>
            <a:endParaRPr lang="en-AU" dirty="0"/>
          </a:p>
        </p:txBody>
      </p:sp>
      <p:pic>
        <p:nvPicPr>
          <p:cNvPr id="9" name="Graphic 3">
            <a:extLst>
              <a:ext uri="{FF2B5EF4-FFF2-40B4-BE49-F238E27FC236}">
                <a16:creationId xmlns:a16="http://schemas.microsoft.com/office/drawing/2014/main" id="{B319CF7A-03B7-412F-F91C-5D41A3B40C9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334961" y="6066325"/>
            <a:ext cx="1607475" cy="494813"/>
          </a:xfrm>
          <a:prstGeom prst="rect">
            <a:avLst/>
          </a:prstGeom>
        </p:spPr>
      </p:pic>
    </p:spTree>
    <p:extLst>
      <p:ext uri="{BB962C8B-B14F-4D97-AF65-F5344CB8AC3E}">
        <p14:creationId xmlns:p14="http://schemas.microsoft.com/office/powerpoint/2010/main" val="47522595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6">
    <p:bg>
      <p:bgPr>
        <a:solidFill>
          <a:schemeClr val="tx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602C65D-7C1A-1870-2FBC-F6B2590EFF12}"/>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7176" t="8455" r="56211" b="18114"/>
          <a:stretch>
            <a:fillRect/>
          </a:stretch>
        </p:blipFill>
        <p:spPr>
          <a:xfrm rot="16200000" flipH="1">
            <a:off x="6223000" y="889000"/>
            <a:ext cx="3269343" cy="8668657"/>
          </a:xfrm>
          <a:prstGeom prst="rect">
            <a:avLst/>
          </a:prstGeom>
        </p:spPr>
      </p:pic>
      <p:sp>
        <p:nvSpPr>
          <p:cNvPr id="7" name="Picture Placeholder 6">
            <a:extLst>
              <a:ext uri="{FF2B5EF4-FFF2-40B4-BE49-F238E27FC236}">
                <a16:creationId xmlns:a16="http://schemas.microsoft.com/office/drawing/2014/main" id="{1495FBCB-13E2-C042-B429-4D8FD2DB7172}"/>
              </a:ext>
            </a:extLst>
          </p:cNvPr>
          <p:cNvSpPr>
            <a:spLocks noGrp="1"/>
          </p:cNvSpPr>
          <p:nvPr>
            <p:ph type="pic" sz="quarter" idx="13" hasCustomPrompt="1"/>
          </p:nvPr>
        </p:nvSpPr>
        <p:spPr>
          <a:xfrm>
            <a:off x="6337123" y="333375"/>
            <a:ext cx="5535790" cy="6227763"/>
          </a:xfrm>
          <a:solidFill>
            <a:schemeClr val="bg1">
              <a:lumMod val="95000"/>
            </a:schemeClr>
          </a:solidFill>
        </p:spPr>
        <p:txBody>
          <a:bodyPr vert="horz" lIns="360000" tIns="1152000" rIns="360000" bIns="0" rtlCol="0" anchor="ctr" anchorCtr="1">
            <a:normAutofit/>
          </a:bodyPr>
          <a:lstStyle>
            <a:lvl1pPr>
              <a:defRPr lang="en-AU" cap="all" baseline="0" dirty="0"/>
            </a:lvl1pPr>
          </a:lstStyle>
          <a:p>
            <a:pPr lvl="0" algn="ctr"/>
            <a:r>
              <a:rPr lang="en-AU" dirty="0"/>
              <a:t>Insert image and send to back</a:t>
            </a:r>
          </a:p>
        </p:txBody>
      </p:sp>
      <p:sp>
        <p:nvSpPr>
          <p:cNvPr id="2" name="Title 1">
            <a:extLst>
              <a:ext uri="{FF2B5EF4-FFF2-40B4-BE49-F238E27FC236}">
                <a16:creationId xmlns:a16="http://schemas.microsoft.com/office/drawing/2014/main" id="{E6D69CE7-2928-9FEB-A603-91C101C126CC}"/>
              </a:ext>
            </a:extLst>
          </p:cNvPr>
          <p:cNvSpPr>
            <a:spLocks noGrp="1"/>
          </p:cNvSpPr>
          <p:nvPr>
            <p:ph type="ctrTitle"/>
          </p:nvPr>
        </p:nvSpPr>
        <p:spPr>
          <a:xfrm>
            <a:off x="334963" y="1628774"/>
            <a:ext cx="5265737" cy="769303"/>
          </a:xfrm>
          <a:noFill/>
        </p:spPr>
        <p:txBody>
          <a:bodyPr anchor="t" anchorCtr="0">
            <a:noAutofit/>
          </a:bodyPr>
          <a:lstStyle>
            <a:lvl1pPr algn="l">
              <a:lnSpc>
                <a:spcPct val="85000"/>
              </a:lnSpc>
              <a:defRPr sz="3000" b="1" cap="all" baseline="0">
                <a:solidFill>
                  <a:schemeClr val="bg1"/>
                </a:solidFill>
              </a:defRPr>
            </a:lvl1pPr>
          </a:lstStyle>
          <a:p>
            <a:r>
              <a:rPr lang="en-US" smtClean="0"/>
              <a:t>Click to edit Master title style</a:t>
            </a:r>
            <a:endParaRPr lang="en-AU" dirty="0"/>
          </a:p>
        </p:txBody>
      </p:sp>
      <p:sp>
        <p:nvSpPr>
          <p:cNvPr id="3" name="Subtitle 2">
            <a:extLst>
              <a:ext uri="{FF2B5EF4-FFF2-40B4-BE49-F238E27FC236}">
                <a16:creationId xmlns:a16="http://schemas.microsoft.com/office/drawing/2014/main" id="{177CFB72-C5C6-C895-7FA0-A39261D553AE}"/>
              </a:ext>
            </a:extLst>
          </p:cNvPr>
          <p:cNvSpPr>
            <a:spLocks noGrp="1"/>
          </p:cNvSpPr>
          <p:nvPr>
            <p:ph type="subTitle" idx="1"/>
          </p:nvPr>
        </p:nvSpPr>
        <p:spPr>
          <a:xfrm>
            <a:off x="334963" y="2733358"/>
            <a:ext cx="5253037" cy="216000"/>
          </a:xfrm>
          <a:noFill/>
        </p:spPr>
        <p:txBody>
          <a:bodyPr>
            <a:no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dirty="0"/>
          </a:p>
        </p:txBody>
      </p:sp>
      <p:sp>
        <p:nvSpPr>
          <p:cNvPr id="11" name="Text Placeholder 10">
            <a:extLst>
              <a:ext uri="{FF2B5EF4-FFF2-40B4-BE49-F238E27FC236}">
                <a16:creationId xmlns:a16="http://schemas.microsoft.com/office/drawing/2014/main" id="{F2A30119-81BD-84A9-8C2E-7C5FCBD4B8DE}"/>
              </a:ext>
            </a:extLst>
          </p:cNvPr>
          <p:cNvSpPr>
            <a:spLocks noGrp="1"/>
          </p:cNvSpPr>
          <p:nvPr>
            <p:ph type="body" sz="quarter" idx="10" hasCustomPrompt="1"/>
          </p:nvPr>
        </p:nvSpPr>
        <p:spPr>
          <a:xfrm>
            <a:off x="334962" y="2956878"/>
            <a:ext cx="5253037" cy="216000"/>
          </a:xfrm>
        </p:spPr>
        <p:txBody>
          <a:bodyPr>
            <a:noAutofit/>
          </a:bodyPr>
          <a:lstStyle>
            <a:lvl1pPr>
              <a:defRPr sz="1400">
                <a:solidFill>
                  <a:schemeClr val="bg1"/>
                </a:solidFill>
              </a:defRPr>
            </a:lvl1pPr>
          </a:lstStyle>
          <a:p>
            <a:pPr lvl="0"/>
            <a:r>
              <a:rPr lang="en-US" dirty="0"/>
              <a:t>Version DD.MM.YYYY</a:t>
            </a:r>
            <a:endParaRPr lang="en-AU" dirty="0"/>
          </a:p>
        </p:txBody>
      </p:sp>
      <p:sp>
        <p:nvSpPr>
          <p:cNvPr id="12" name="Text Placeholder 10">
            <a:extLst>
              <a:ext uri="{FF2B5EF4-FFF2-40B4-BE49-F238E27FC236}">
                <a16:creationId xmlns:a16="http://schemas.microsoft.com/office/drawing/2014/main" id="{5EE3D97E-CBB4-B227-A7D5-662A9F6362BC}"/>
              </a:ext>
            </a:extLst>
          </p:cNvPr>
          <p:cNvSpPr>
            <a:spLocks noGrp="1"/>
          </p:cNvSpPr>
          <p:nvPr>
            <p:ph type="body" sz="quarter" idx="11" hasCustomPrompt="1"/>
          </p:nvPr>
        </p:nvSpPr>
        <p:spPr>
          <a:xfrm>
            <a:off x="334962" y="333375"/>
            <a:ext cx="5265737" cy="216000"/>
          </a:xfrm>
        </p:spPr>
        <p:txBody>
          <a:bodyPr>
            <a:noAutofit/>
          </a:bodyPr>
          <a:lstStyle>
            <a:lvl1pPr>
              <a:defRPr sz="900" cap="all" baseline="0">
                <a:solidFill>
                  <a:schemeClr val="bg1"/>
                </a:solidFill>
              </a:defRPr>
            </a:lvl1pPr>
          </a:lstStyle>
          <a:p>
            <a:pPr lvl="0"/>
            <a:r>
              <a:rPr lang="en-US" dirty="0"/>
              <a:t>SERVICE / COURAGE / RESPECT / INTEGRITY / EXCELLENCE</a:t>
            </a:r>
            <a:endParaRPr lang="en-AU" dirty="0"/>
          </a:p>
        </p:txBody>
      </p:sp>
      <p:pic>
        <p:nvPicPr>
          <p:cNvPr id="6" name="Graphic 5">
            <a:extLst>
              <a:ext uri="{FF2B5EF4-FFF2-40B4-BE49-F238E27FC236}">
                <a16:creationId xmlns:a16="http://schemas.microsoft.com/office/drawing/2014/main" id="{FA3B680D-3DC2-CD78-BB66-F1427F1355D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334964" y="6123734"/>
            <a:ext cx="1408111" cy="437403"/>
          </a:xfrm>
          <a:prstGeom prst="rect">
            <a:avLst/>
          </a:prstGeom>
        </p:spPr>
      </p:pic>
    </p:spTree>
    <p:extLst>
      <p:ext uri="{BB962C8B-B14F-4D97-AF65-F5344CB8AC3E}">
        <p14:creationId xmlns:p14="http://schemas.microsoft.com/office/powerpoint/2010/main" val="192749359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7">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87BBD620-0E58-661C-4133-AE0545FB350A}"/>
              </a:ext>
            </a:extLst>
          </p:cNvPr>
          <p:cNvSpPr>
            <a:spLocks noGrp="1"/>
          </p:cNvSpPr>
          <p:nvPr>
            <p:ph type="pic" sz="quarter" idx="18"/>
          </p:nvPr>
        </p:nvSpPr>
        <p:spPr>
          <a:xfrm>
            <a:off x="6275388" y="0"/>
            <a:ext cx="5916612" cy="6858000"/>
          </a:xfrm>
          <a:solidFill>
            <a:schemeClr val="bg1">
              <a:lumMod val="95000"/>
            </a:schemeClr>
          </a:solidFill>
        </p:spPr>
        <p:txBody>
          <a:bodyPr lIns="360000" rIns="360000" anchor="ctr" anchorCtr="1"/>
          <a:lstStyle>
            <a:lvl1pPr algn="ctr">
              <a:defRPr/>
            </a:lvl1pPr>
          </a:lstStyle>
          <a:p>
            <a:r>
              <a:rPr lang="en-US" smtClean="0"/>
              <a:t>Click icon to add picture</a:t>
            </a:r>
            <a:endParaRPr lang="en-AU" dirty="0"/>
          </a:p>
        </p:txBody>
      </p:sp>
      <p:pic>
        <p:nvPicPr>
          <p:cNvPr id="5" name="Graphic 4">
            <a:extLst>
              <a:ext uri="{FF2B5EF4-FFF2-40B4-BE49-F238E27FC236}">
                <a16:creationId xmlns:a16="http://schemas.microsoft.com/office/drawing/2014/main" id="{7EBDECAD-D6A4-F605-D76E-826A9F18DB3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4963" y="333375"/>
            <a:ext cx="1240781" cy="1231200"/>
          </a:xfrm>
          <a:prstGeom prst="rect">
            <a:avLst/>
          </a:prstGeom>
        </p:spPr>
      </p:pic>
      <p:sp>
        <p:nvSpPr>
          <p:cNvPr id="6" name="Title 1">
            <a:extLst>
              <a:ext uri="{FF2B5EF4-FFF2-40B4-BE49-F238E27FC236}">
                <a16:creationId xmlns:a16="http://schemas.microsoft.com/office/drawing/2014/main" id="{B3444903-1E70-2BE4-AA92-F35B5DA0317C}"/>
              </a:ext>
            </a:extLst>
          </p:cNvPr>
          <p:cNvSpPr>
            <a:spLocks noGrp="1"/>
          </p:cNvSpPr>
          <p:nvPr>
            <p:ph type="ctrTitle"/>
          </p:nvPr>
        </p:nvSpPr>
        <p:spPr>
          <a:xfrm>
            <a:off x="334963" y="3044348"/>
            <a:ext cx="5265737" cy="769303"/>
          </a:xfrm>
          <a:noFill/>
        </p:spPr>
        <p:txBody>
          <a:bodyPr anchor="t" anchorCtr="0">
            <a:noAutofit/>
          </a:bodyPr>
          <a:lstStyle>
            <a:lvl1pPr algn="l">
              <a:lnSpc>
                <a:spcPct val="85000"/>
              </a:lnSpc>
              <a:defRPr sz="3000" b="1" cap="all" baseline="0">
                <a:solidFill>
                  <a:schemeClr val="tx1"/>
                </a:solidFill>
              </a:defRPr>
            </a:lvl1pPr>
          </a:lstStyle>
          <a:p>
            <a:r>
              <a:rPr lang="en-US" smtClean="0"/>
              <a:t>Click to edit Master title style</a:t>
            </a:r>
            <a:endParaRPr lang="en-AU" dirty="0"/>
          </a:p>
        </p:txBody>
      </p:sp>
      <p:sp>
        <p:nvSpPr>
          <p:cNvPr id="7" name="Subtitle 2">
            <a:extLst>
              <a:ext uri="{FF2B5EF4-FFF2-40B4-BE49-F238E27FC236}">
                <a16:creationId xmlns:a16="http://schemas.microsoft.com/office/drawing/2014/main" id="{CF8C8271-A73E-756D-5710-D95FCC54EEB7}"/>
              </a:ext>
            </a:extLst>
          </p:cNvPr>
          <p:cNvSpPr>
            <a:spLocks noGrp="1"/>
          </p:cNvSpPr>
          <p:nvPr>
            <p:ph type="subTitle" idx="1"/>
          </p:nvPr>
        </p:nvSpPr>
        <p:spPr>
          <a:xfrm>
            <a:off x="334963" y="3975526"/>
            <a:ext cx="5253037" cy="216000"/>
          </a:xfrm>
          <a:noFill/>
        </p:spPr>
        <p:txBody>
          <a:bodyPr>
            <a:no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dirty="0"/>
          </a:p>
        </p:txBody>
      </p:sp>
      <p:sp>
        <p:nvSpPr>
          <p:cNvPr id="8" name="Text Placeholder 10">
            <a:extLst>
              <a:ext uri="{FF2B5EF4-FFF2-40B4-BE49-F238E27FC236}">
                <a16:creationId xmlns:a16="http://schemas.microsoft.com/office/drawing/2014/main" id="{612E4971-3833-7F36-45EA-65BCBFE4F07F}"/>
              </a:ext>
            </a:extLst>
          </p:cNvPr>
          <p:cNvSpPr>
            <a:spLocks noGrp="1"/>
          </p:cNvSpPr>
          <p:nvPr>
            <p:ph type="body" sz="quarter" idx="19" hasCustomPrompt="1"/>
          </p:nvPr>
        </p:nvSpPr>
        <p:spPr>
          <a:xfrm>
            <a:off x="334962" y="4245401"/>
            <a:ext cx="5253037" cy="216000"/>
          </a:xfrm>
        </p:spPr>
        <p:txBody>
          <a:bodyPr>
            <a:noAutofit/>
          </a:bodyPr>
          <a:lstStyle>
            <a:lvl1pPr>
              <a:defRPr sz="1400"/>
            </a:lvl1pPr>
          </a:lstStyle>
          <a:p>
            <a:pPr lvl="0"/>
            <a:r>
              <a:rPr lang="en-US" dirty="0"/>
              <a:t>Version DD.MM.YYYY</a:t>
            </a:r>
            <a:endParaRPr lang="en-AU" dirty="0"/>
          </a:p>
        </p:txBody>
      </p:sp>
      <p:sp>
        <p:nvSpPr>
          <p:cNvPr id="10" name="Text Placeholder 10">
            <a:extLst>
              <a:ext uri="{FF2B5EF4-FFF2-40B4-BE49-F238E27FC236}">
                <a16:creationId xmlns:a16="http://schemas.microsoft.com/office/drawing/2014/main" id="{29449E8A-F86B-9C82-9AB9-BC60AF7E5FAD}"/>
              </a:ext>
            </a:extLst>
          </p:cNvPr>
          <p:cNvSpPr>
            <a:spLocks noGrp="1"/>
          </p:cNvSpPr>
          <p:nvPr>
            <p:ph type="body" sz="quarter" idx="12" hasCustomPrompt="1"/>
          </p:nvPr>
        </p:nvSpPr>
        <p:spPr>
          <a:xfrm>
            <a:off x="334963" y="6413217"/>
            <a:ext cx="1532033" cy="216000"/>
          </a:xfrm>
        </p:spPr>
        <p:txBody>
          <a:bodyPr>
            <a:normAutofit/>
          </a:bodyPr>
          <a:lstStyle>
            <a:lvl1pPr algn="l">
              <a:defRPr sz="1300" b="1" cap="all" baseline="0"/>
            </a:lvl1pPr>
          </a:lstStyle>
          <a:p>
            <a:pPr lvl="0"/>
            <a:r>
              <a:rPr lang="en-US" dirty="0"/>
              <a:t>ARMY.GOV.AU</a:t>
            </a:r>
            <a:endParaRPr lang="en-AU" dirty="0"/>
          </a:p>
        </p:txBody>
      </p:sp>
      <p:pic>
        <p:nvPicPr>
          <p:cNvPr id="17" name="Graphic 16">
            <a:extLst>
              <a:ext uri="{FF2B5EF4-FFF2-40B4-BE49-F238E27FC236}">
                <a16:creationId xmlns:a16="http://schemas.microsoft.com/office/drawing/2014/main" id="{B8546A6E-DA3B-DCA0-91EF-95C336324013}"/>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7530" t="13457" r="64171" b="54478"/>
          <a:stretch>
            <a:fillRect/>
          </a:stretch>
        </p:blipFill>
        <p:spPr>
          <a:xfrm rot="5400000" flipH="1" flipV="1">
            <a:off x="3258739" y="-768747"/>
            <a:ext cx="2247904" cy="3785394"/>
          </a:xfrm>
          <a:prstGeom prst="rect">
            <a:avLst/>
          </a:prstGeom>
        </p:spPr>
      </p:pic>
      <p:pic>
        <p:nvPicPr>
          <p:cNvPr id="18" name="Graphic 17">
            <a:extLst>
              <a:ext uri="{FF2B5EF4-FFF2-40B4-BE49-F238E27FC236}">
                <a16:creationId xmlns:a16="http://schemas.microsoft.com/office/drawing/2014/main" id="{B2246520-557B-74D4-E3DF-DF60C5126065}"/>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22029" t="37803" r="61999" b="33729"/>
          <a:stretch>
            <a:fillRect/>
          </a:stretch>
        </p:blipFill>
        <p:spPr>
          <a:xfrm rot="5400000">
            <a:off x="3613944" y="4196556"/>
            <a:ext cx="1962150" cy="3360738"/>
          </a:xfrm>
          <a:prstGeom prst="rect">
            <a:avLst/>
          </a:prstGeom>
        </p:spPr>
      </p:pic>
    </p:spTree>
    <p:extLst>
      <p:ext uri="{BB962C8B-B14F-4D97-AF65-F5344CB8AC3E}">
        <p14:creationId xmlns:p14="http://schemas.microsoft.com/office/powerpoint/2010/main" val="896125542"/>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1_Ligh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C889AE59-D5F8-E424-4378-97B3EF14D157}"/>
              </a:ext>
            </a:extLst>
          </p:cNvPr>
          <p:cNvSpPr>
            <a:spLocks noGrp="1"/>
          </p:cNvSpPr>
          <p:nvPr>
            <p:ph type="body" sz="quarter" idx="13" hasCustomPrompt="1"/>
          </p:nvPr>
        </p:nvSpPr>
        <p:spPr>
          <a:xfrm>
            <a:off x="334963" y="333375"/>
            <a:ext cx="5400000" cy="477519"/>
          </a:xfrm>
        </p:spPr>
        <p:txBody>
          <a:bodyPr>
            <a:noAutofit/>
          </a:bodyPr>
          <a:lstStyle>
            <a:lvl1pPr>
              <a:lnSpc>
                <a:spcPct val="85000"/>
              </a:lnSpc>
              <a:spcBef>
                <a:spcPts val="0"/>
              </a:spcBef>
              <a:spcAft>
                <a:spcPts val="0"/>
              </a:spcAft>
              <a:defRPr sz="5000"/>
            </a:lvl1pPr>
          </a:lstStyle>
          <a:p>
            <a:pPr lvl="0"/>
            <a:r>
              <a:rPr lang="en-US" dirty="0"/>
              <a:t>Agenda</a:t>
            </a:r>
            <a:endParaRPr lang="en-AU" dirty="0"/>
          </a:p>
        </p:txBody>
      </p:sp>
      <p:sp>
        <p:nvSpPr>
          <p:cNvPr id="10" name="Text Placeholder 7">
            <a:extLst>
              <a:ext uri="{FF2B5EF4-FFF2-40B4-BE49-F238E27FC236}">
                <a16:creationId xmlns:a16="http://schemas.microsoft.com/office/drawing/2014/main" id="{F3D03DBF-F925-298D-A415-CEF3CB13FC61}"/>
              </a:ext>
            </a:extLst>
          </p:cNvPr>
          <p:cNvSpPr>
            <a:spLocks noGrp="1"/>
          </p:cNvSpPr>
          <p:nvPr>
            <p:ph type="body" sz="quarter" idx="14" hasCustomPrompt="1"/>
          </p:nvPr>
        </p:nvSpPr>
        <p:spPr>
          <a:xfrm>
            <a:off x="334962" y="1628775"/>
            <a:ext cx="5040000" cy="153352"/>
          </a:xfrm>
        </p:spPr>
        <p:txBody>
          <a:bodyPr>
            <a:noAutofit/>
          </a:bodyPr>
          <a:lstStyle>
            <a:lvl1pPr>
              <a:lnSpc>
                <a:spcPct val="85000"/>
              </a:lnSpc>
              <a:spcBef>
                <a:spcPts val="0"/>
              </a:spcBef>
              <a:spcAft>
                <a:spcPts val="0"/>
              </a:spcAft>
              <a:defRPr sz="1600"/>
            </a:lvl1pPr>
          </a:lstStyle>
          <a:p>
            <a:pPr lvl="0"/>
            <a:r>
              <a:rPr lang="en-US" dirty="0"/>
              <a:t>Section title goes here</a:t>
            </a:r>
            <a:endParaRPr lang="en-AU" dirty="0"/>
          </a:p>
        </p:txBody>
      </p:sp>
      <p:sp>
        <p:nvSpPr>
          <p:cNvPr id="11" name="Text Placeholder 7">
            <a:extLst>
              <a:ext uri="{FF2B5EF4-FFF2-40B4-BE49-F238E27FC236}">
                <a16:creationId xmlns:a16="http://schemas.microsoft.com/office/drawing/2014/main" id="{9E3FD458-7AAD-612E-98CF-2DC9575A5FD1}"/>
              </a:ext>
            </a:extLst>
          </p:cNvPr>
          <p:cNvSpPr>
            <a:spLocks noGrp="1"/>
          </p:cNvSpPr>
          <p:nvPr>
            <p:ph type="body" sz="quarter" idx="15" hasCustomPrompt="1"/>
          </p:nvPr>
        </p:nvSpPr>
        <p:spPr>
          <a:xfrm>
            <a:off x="5403493" y="1628775"/>
            <a:ext cx="331470" cy="153352"/>
          </a:xfrm>
        </p:spPr>
        <p:txBody>
          <a:bodyPr>
            <a:noAutofit/>
          </a:bodyPr>
          <a:lstStyle>
            <a:lvl1pPr algn="r">
              <a:lnSpc>
                <a:spcPct val="85000"/>
              </a:lnSpc>
              <a:spcBef>
                <a:spcPts val="0"/>
              </a:spcBef>
              <a:spcAft>
                <a:spcPts val="0"/>
              </a:spcAft>
              <a:defRPr sz="1600" b="1">
                <a:solidFill>
                  <a:schemeClr val="tx1"/>
                </a:solidFill>
              </a:defRPr>
            </a:lvl1pPr>
          </a:lstStyle>
          <a:p>
            <a:pPr lvl="0"/>
            <a:r>
              <a:rPr lang="en-US" dirty="0"/>
              <a:t>1</a:t>
            </a:r>
            <a:endParaRPr lang="en-AU" dirty="0"/>
          </a:p>
        </p:txBody>
      </p:sp>
      <p:sp>
        <p:nvSpPr>
          <p:cNvPr id="12" name="Text Placeholder 7">
            <a:extLst>
              <a:ext uri="{FF2B5EF4-FFF2-40B4-BE49-F238E27FC236}">
                <a16:creationId xmlns:a16="http://schemas.microsoft.com/office/drawing/2014/main" id="{26A27FFE-4B47-CB8A-FAFE-DBC3BE1D8C33}"/>
              </a:ext>
            </a:extLst>
          </p:cNvPr>
          <p:cNvSpPr>
            <a:spLocks noGrp="1"/>
          </p:cNvSpPr>
          <p:nvPr>
            <p:ph type="body" sz="quarter" idx="16" hasCustomPrompt="1"/>
          </p:nvPr>
        </p:nvSpPr>
        <p:spPr>
          <a:xfrm>
            <a:off x="334962" y="2092396"/>
            <a:ext cx="5040000" cy="153352"/>
          </a:xfrm>
        </p:spPr>
        <p:txBody>
          <a:bodyPr>
            <a:noAutofit/>
          </a:bodyPr>
          <a:lstStyle>
            <a:lvl1pPr>
              <a:lnSpc>
                <a:spcPct val="85000"/>
              </a:lnSpc>
              <a:spcBef>
                <a:spcPts val="0"/>
              </a:spcBef>
              <a:spcAft>
                <a:spcPts val="0"/>
              </a:spcAft>
              <a:defRPr sz="1600"/>
            </a:lvl1pPr>
          </a:lstStyle>
          <a:p>
            <a:pPr lvl="0"/>
            <a:r>
              <a:rPr lang="en-US" dirty="0"/>
              <a:t>Section title goes here</a:t>
            </a:r>
            <a:endParaRPr lang="en-AU" dirty="0"/>
          </a:p>
        </p:txBody>
      </p:sp>
      <p:sp>
        <p:nvSpPr>
          <p:cNvPr id="13" name="Text Placeholder 7">
            <a:extLst>
              <a:ext uri="{FF2B5EF4-FFF2-40B4-BE49-F238E27FC236}">
                <a16:creationId xmlns:a16="http://schemas.microsoft.com/office/drawing/2014/main" id="{E2DCEA53-F3BF-55B2-A291-0320441A3062}"/>
              </a:ext>
            </a:extLst>
          </p:cNvPr>
          <p:cNvSpPr>
            <a:spLocks noGrp="1"/>
          </p:cNvSpPr>
          <p:nvPr>
            <p:ph type="body" sz="quarter" idx="17" hasCustomPrompt="1"/>
          </p:nvPr>
        </p:nvSpPr>
        <p:spPr>
          <a:xfrm>
            <a:off x="5403493" y="2092396"/>
            <a:ext cx="331470" cy="153352"/>
          </a:xfrm>
        </p:spPr>
        <p:txBody>
          <a:bodyPr>
            <a:noAutofit/>
          </a:bodyPr>
          <a:lstStyle>
            <a:lvl1pPr algn="r">
              <a:lnSpc>
                <a:spcPct val="85000"/>
              </a:lnSpc>
              <a:spcBef>
                <a:spcPts val="0"/>
              </a:spcBef>
              <a:spcAft>
                <a:spcPts val="0"/>
              </a:spcAft>
              <a:defRPr sz="1600" b="1">
                <a:solidFill>
                  <a:schemeClr val="tx1"/>
                </a:solidFill>
              </a:defRPr>
            </a:lvl1pPr>
          </a:lstStyle>
          <a:p>
            <a:pPr lvl="0"/>
            <a:r>
              <a:rPr lang="en-US" dirty="0"/>
              <a:t>2</a:t>
            </a:r>
            <a:endParaRPr lang="en-AU" dirty="0"/>
          </a:p>
        </p:txBody>
      </p:sp>
      <p:sp>
        <p:nvSpPr>
          <p:cNvPr id="14" name="Text Placeholder 7">
            <a:extLst>
              <a:ext uri="{FF2B5EF4-FFF2-40B4-BE49-F238E27FC236}">
                <a16:creationId xmlns:a16="http://schemas.microsoft.com/office/drawing/2014/main" id="{BD16F509-FB9E-36E0-7727-EE4DACAADCC3}"/>
              </a:ext>
            </a:extLst>
          </p:cNvPr>
          <p:cNvSpPr>
            <a:spLocks noGrp="1"/>
          </p:cNvSpPr>
          <p:nvPr>
            <p:ph type="body" sz="quarter" idx="18" hasCustomPrompt="1"/>
          </p:nvPr>
        </p:nvSpPr>
        <p:spPr>
          <a:xfrm>
            <a:off x="334962" y="2556017"/>
            <a:ext cx="5040000" cy="153352"/>
          </a:xfrm>
        </p:spPr>
        <p:txBody>
          <a:bodyPr>
            <a:noAutofit/>
          </a:bodyPr>
          <a:lstStyle>
            <a:lvl1pPr>
              <a:lnSpc>
                <a:spcPct val="85000"/>
              </a:lnSpc>
              <a:spcBef>
                <a:spcPts val="0"/>
              </a:spcBef>
              <a:spcAft>
                <a:spcPts val="0"/>
              </a:spcAft>
              <a:defRPr sz="1600"/>
            </a:lvl1pPr>
          </a:lstStyle>
          <a:p>
            <a:pPr lvl="0"/>
            <a:r>
              <a:rPr lang="en-US" dirty="0"/>
              <a:t>Section title goes here</a:t>
            </a:r>
            <a:endParaRPr lang="en-AU" dirty="0"/>
          </a:p>
        </p:txBody>
      </p:sp>
      <p:sp>
        <p:nvSpPr>
          <p:cNvPr id="15" name="Text Placeholder 7">
            <a:extLst>
              <a:ext uri="{FF2B5EF4-FFF2-40B4-BE49-F238E27FC236}">
                <a16:creationId xmlns:a16="http://schemas.microsoft.com/office/drawing/2014/main" id="{4D52497D-6C12-C1E9-2E9D-0E34796CCC7E}"/>
              </a:ext>
            </a:extLst>
          </p:cNvPr>
          <p:cNvSpPr>
            <a:spLocks noGrp="1"/>
          </p:cNvSpPr>
          <p:nvPr>
            <p:ph type="body" sz="quarter" idx="19" hasCustomPrompt="1"/>
          </p:nvPr>
        </p:nvSpPr>
        <p:spPr>
          <a:xfrm>
            <a:off x="5403493" y="2556017"/>
            <a:ext cx="331470" cy="153352"/>
          </a:xfrm>
        </p:spPr>
        <p:txBody>
          <a:bodyPr>
            <a:noAutofit/>
          </a:bodyPr>
          <a:lstStyle>
            <a:lvl1pPr algn="r">
              <a:lnSpc>
                <a:spcPct val="85000"/>
              </a:lnSpc>
              <a:spcBef>
                <a:spcPts val="0"/>
              </a:spcBef>
              <a:spcAft>
                <a:spcPts val="0"/>
              </a:spcAft>
              <a:defRPr sz="1600" b="1">
                <a:solidFill>
                  <a:schemeClr val="tx1"/>
                </a:solidFill>
              </a:defRPr>
            </a:lvl1pPr>
          </a:lstStyle>
          <a:p>
            <a:pPr lvl="0"/>
            <a:r>
              <a:rPr lang="en-US" dirty="0"/>
              <a:t>3</a:t>
            </a:r>
            <a:endParaRPr lang="en-AU" dirty="0"/>
          </a:p>
        </p:txBody>
      </p:sp>
      <p:sp>
        <p:nvSpPr>
          <p:cNvPr id="16" name="Text Placeholder 7">
            <a:extLst>
              <a:ext uri="{FF2B5EF4-FFF2-40B4-BE49-F238E27FC236}">
                <a16:creationId xmlns:a16="http://schemas.microsoft.com/office/drawing/2014/main" id="{FE9FBD25-6F2C-5181-CD82-381A234BF271}"/>
              </a:ext>
            </a:extLst>
          </p:cNvPr>
          <p:cNvSpPr>
            <a:spLocks noGrp="1"/>
          </p:cNvSpPr>
          <p:nvPr>
            <p:ph type="body" sz="quarter" idx="20" hasCustomPrompt="1"/>
          </p:nvPr>
        </p:nvSpPr>
        <p:spPr>
          <a:xfrm>
            <a:off x="334962" y="3019638"/>
            <a:ext cx="5040000" cy="153352"/>
          </a:xfrm>
        </p:spPr>
        <p:txBody>
          <a:bodyPr>
            <a:noAutofit/>
          </a:bodyPr>
          <a:lstStyle>
            <a:lvl1pPr>
              <a:lnSpc>
                <a:spcPct val="85000"/>
              </a:lnSpc>
              <a:spcBef>
                <a:spcPts val="0"/>
              </a:spcBef>
              <a:spcAft>
                <a:spcPts val="0"/>
              </a:spcAft>
              <a:defRPr sz="1600"/>
            </a:lvl1pPr>
          </a:lstStyle>
          <a:p>
            <a:pPr lvl="0"/>
            <a:r>
              <a:rPr lang="en-US" dirty="0"/>
              <a:t>Section title goes here</a:t>
            </a:r>
            <a:endParaRPr lang="en-AU" dirty="0"/>
          </a:p>
        </p:txBody>
      </p:sp>
      <p:sp>
        <p:nvSpPr>
          <p:cNvPr id="17" name="Text Placeholder 7">
            <a:extLst>
              <a:ext uri="{FF2B5EF4-FFF2-40B4-BE49-F238E27FC236}">
                <a16:creationId xmlns:a16="http://schemas.microsoft.com/office/drawing/2014/main" id="{56FE7ABA-8FC7-86A3-F0E4-AD83F6BC1E0E}"/>
              </a:ext>
            </a:extLst>
          </p:cNvPr>
          <p:cNvSpPr>
            <a:spLocks noGrp="1"/>
          </p:cNvSpPr>
          <p:nvPr>
            <p:ph type="body" sz="quarter" idx="21" hasCustomPrompt="1"/>
          </p:nvPr>
        </p:nvSpPr>
        <p:spPr>
          <a:xfrm>
            <a:off x="5403493" y="3019638"/>
            <a:ext cx="331470" cy="153352"/>
          </a:xfrm>
        </p:spPr>
        <p:txBody>
          <a:bodyPr>
            <a:noAutofit/>
          </a:bodyPr>
          <a:lstStyle>
            <a:lvl1pPr algn="r">
              <a:lnSpc>
                <a:spcPct val="85000"/>
              </a:lnSpc>
              <a:spcBef>
                <a:spcPts val="0"/>
              </a:spcBef>
              <a:spcAft>
                <a:spcPts val="0"/>
              </a:spcAft>
              <a:defRPr sz="1600" b="1">
                <a:solidFill>
                  <a:schemeClr val="tx1"/>
                </a:solidFill>
              </a:defRPr>
            </a:lvl1pPr>
          </a:lstStyle>
          <a:p>
            <a:pPr lvl="0"/>
            <a:r>
              <a:rPr lang="en-US" dirty="0"/>
              <a:t>4</a:t>
            </a:r>
            <a:endParaRPr lang="en-AU" dirty="0"/>
          </a:p>
        </p:txBody>
      </p:sp>
      <p:sp>
        <p:nvSpPr>
          <p:cNvPr id="19" name="Text Placeholder 7">
            <a:extLst>
              <a:ext uri="{FF2B5EF4-FFF2-40B4-BE49-F238E27FC236}">
                <a16:creationId xmlns:a16="http://schemas.microsoft.com/office/drawing/2014/main" id="{E613E5D7-EC73-8759-C131-2EF6BA2E4CE6}"/>
              </a:ext>
            </a:extLst>
          </p:cNvPr>
          <p:cNvSpPr>
            <a:spLocks noGrp="1"/>
          </p:cNvSpPr>
          <p:nvPr>
            <p:ph type="body" sz="quarter" idx="22" hasCustomPrompt="1"/>
          </p:nvPr>
        </p:nvSpPr>
        <p:spPr>
          <a:xfrm>
            <a:off x="334962" y="3483259"/>
            <a:ext cx="5040000" cy="153352"/>
          </a:xfrm>
        </p:spPr>
        <p:txBody>
          <a:bodyPr>
            <a:noAutofit/>
          </a:bodyPr>
          <a:lstStyle>
            <a:lvl1pPr>
              <a:lnSpc>
                <a:spcPct val="85000"/>
              </a:lnSpc>
              <a:spcBef>
                <a:spcPts val="0"/>
              </a:spcBef>
              <a:spcAft>
                <a:spcPts val="0"/>
              </a:spcAft>
              <a:defRPr sz="1600"/>
            </a:lvl1pPr>
          </a:lstStyle>
          <a:p>
            <a:pPr lvl="0"/>
            <a:r>
              <a:rPr lang="en-US" dirty="0"/>
              <a:t>Section title goes here</a:t>
            </a:r>
            <a:endParaRPr lang="en-AU" dirty="0"/>
          </a:p>
        </p:txBody>
      </p:sp>
      <p:sp>
        <p:nvSpPr>
          <p:cNvPr id="20" name="Text Placeholder 7">
            <a:extLst>
              <a:ext uri="{FF2B5EF4-FFF2-40B4-BE49-F238E27FC236}">
                <a16:creationId xmlns:a16="http://schemas.microsoft.com/office/drawing/2014/main" id="{4D558F53-B8F1-8DEF-54C4-888BD48CF94A}"/>
              </a:ext>
            </a:extLst>
          </p:cNvPr>
          <p:cNvSpPr>
            <a:spLocks noGrp="1"/>
          </p:cNvSpPr>
          <p:nvPr>
            <p:ph type="body" sz="quarter" idx="23" hasCustomPrompt="1"/>
          </p:nvPr>
        </p:nvSpPr>
        <p:spPr>
          <a:xfrm>
            <a:off x="5403493" y="3483259"/>
            <a:ext cx="331470" cy="153352"/>
          </a:xfrm>
        </p:spPr>
        <p:txBody>
          <a:bodyPr>
            <a:noAutofit/>
          </a:bodyPr>
          <a:lstStyle>
            <a:lvl1pPr algn="r">
              <a:lnSpc>
                <a:spcPct val="85000"/>
              </a:lnSpc>
              <a:spcBef>
                <a:spcPts val="0"/>
              </a:spcBef>
              <a:spcAft>
                <a:spcPts val="0"/>
              </a:spcAft>
              <a:defRPr sz="1600" b="1">
                <a:solidFill>
                  <a:schemeClr val="tx1"/>
                </a:solidFill>
              </a:defRPr>
            </a:lvl1pPr>
          </a:lstStyle>
          <a:p>
            <a:pPr lvl="0"/>
            <a:r>
              <a:rPr lang="en-US" dirty="0"/>
              <a:t>5</a:t>
            </a:r>
            <a:endParaRPr lang="en-AU" dirty="0"/>
          </a:p>
        </p:txBody>
      </p:sp>
      <p:sp>
        <p:nvSpPr>
          <p:cNvPr id="21" name="Text Placeholder 7">
            <a:extLst>
              <a:ext uri="{FF2B5EF4-FFF2-40B4-BE49-F238E27FC236}">
                <a16:creationId xmlns:a16="http://schemas.microsoft.com/office/drawing/2014/main" id="{7867592F-5C81-E225-D04F-6A05BDA31C82}"/>
              </a:ext>
            </a:extLst>
          </p:cNvPr>
          <p:cNvSpPr>
            <a:spLocks noGrp="1"/>
          </p:cNvSpPr>
          <p:nvPr>
            <p:ph type="body" sz="quarter" idx="24" hasCustomPrompt="1"/>
          </p:nvPr>
        </p:nvSpPr>
        <p:spPr>
          <a:xfrm>
            <a:off x="334962" y="1845945"/>
            <a:ext cx="5400000" cy="0"/>
          </a:xfrm>
          <a:custGeom>
            <a:avLst/>
            <a:gdLst>
              <a:gd name="connsiteX0" fmla="*/ 0 w 2758757"/>
              <a:gd name="connsiteY0" fmla="*/ 0 h 153352"/>
              <a:gd name="connsiteX1" fmla="*/ 2758757 w 2758757"/>
              <a:gd name="connsiteY1" fmla="*/ 0 h 153352"/>
              <a:gd name="connsiteX2" fmla="*/ 2758757 w 2758757"/>
              <a:gd name="connsiteY2" fmla="*/ 153352 h 153352"/>
              <a:gd name="connsiteX3" fmla="*/ 0 w 2758757"/>
              <a:gd name="connsiteY3" fmla="*/ 153352 h 153352"/>
              <a:gd name="connsiteX4" fmla="*/ 0 w 2758757"/>
              <a:gd name="connsiteY4" fmla="*/ 0 h 153352"/>
              <a:gd name="connsiteX0" fmla="*/ 0 w 2758757"/>
              <a:gd name="connsiteY0" fmla="*/ 153352 h 244792"/>
              <a:gd name="connsiteX1" fmla="*/ 0 w 2758757"/>
              <a:gd name="connsiteY1" fmla="*/ 0 h 244792"/>
              <a:gd name="connsiteX2" fmla="*/ 2758757 w 2758757"/>
              <a:gd name="connsiteY2" fmla="*/ 0 h 244792"/>
              <a:gd name="connsiteX3" fmla="*/ 2758757 w 2758757"/>
              <a:gd name="connsiteY3" fmla="*/ 153352 h 244792"/>
              <a:gd name="connsiteX4" fmla="*/ 91440 w 2758757"/>
              <a:gd name="connsiteY4" fmla="*/ 244792 h 244792"/>
              <a:gd name="connsiteX0" fmla="*/ 0 w 2758757"/>
              <a:gd name="connsiteY0" fmla="*/ 0 h 244792"/>
              <a:gd name="connsiteX1" fmla="*/ 2758757 w 2758757"/>
              <a:gd name="connsiteY1" fmla="*/ 0 h 244792"/>
              <a:gd name="connsiteX2" fmla="*/ 2758757 w 2758757"/>
              <a:gd name="connsiteY2" fmla="*/ 153352 h 244792"/>
              <a:gd name="connsiteX3" fmla="*/ 91440 w 2758757"/>
              <a:gd name="connsiteY3" fmla="*/ 244792 h 244792"/>
              <a:gd name="connsiteX0" fmla="*/ 0 w 2758757"/>
              <a:gd name="connsiteY0" fmla="*/ 0 h 153352"/>
              <a:gd name="connsiteX1" fmla="*/ 2758757 w 2758757"/>
              <a:gd name="connsiteY1" fmla="*/ 0 h 153352"/>
              <a:gd name="connsiteX2" fmla="*/ 2758757 w 2758757"/>
              <a:gd name="connsiteY2" fmla="*/ 153352 h 153352"/>
              <a:gd name="connsiteX0" fmla="*/ 0 w 2758757"/>
              <a:gd name="connsiteY0" fmla="*/ 0 h 0"/>
              <a:gd name="connsiteX1" fmla="*/ 2758757 w 2758757"/>
              <a:gd name="connsiteY1" fmla="*/ 0 h 0"/>
            </a:gdLst>
            <a:ahLst/>
            <a:cxnLst>
              <a:cxn ang="0">
                <a:pos x="connsiteX0" y="connsiteY0"/>
              </a:cxn>
              <a:cxn ang="0">
                <a:pos x="connsiteX1" y="connsiteY1"/>
              </a:cxn>
            </a:cxnLst>
            <a:rect l="l" t="t" r="r" b="b"/>
            <a:pathLst>
              <a:path w="2758757">
                <a:moveTo>
                  <a:pt x="0" y="0"/>
                </a:moveTo>
                <a:lnTo>
                  <a:pt x="2758757" y="0"/>
                </a:lnTo>
              </a:path>
            </a:pathLst>
          </a:custGeom>
          <a:noFill/>
          <a:ln>
            <a:solidFill>
              <a:schemeClr val="accent2"/>
            </a:solidFill>
          </a:ln>
        </p:spPr>
        <p:txBody>
          <a:bodyPr>
            <a:noAutofit/>
          </a:bodyPr>
          <a:lstStyle>
            <a:lvl1pPr>
              <a:lnSpc>
                <a:spcPct val="85000"/>
              </a:lnSpc>
              <a:spcBef>
                <a:spcPts val="0"/>
              </a:spcBef>
              <a:spcAft>
                <a:spcPts val="0"/>
              </a:spcAft>
              <a:defRPr sz="1600"/>
            </a:lvl1pPr>
          </a:lstStyle>
          <a:p>
            <a:pPr lvl="0"/>
            <a:r>
              <a:rPr lang="en-US" dirty="0"/>
              <a:t> </a:t>
            </a:r>
            <a:endParaRPr lang="en-AU" dirty="0"/>
          </a:p>
        </p:txBody>
      </p:sp>
      <p:sp>
        <p:nvSpPr>
          <p:cNvPr id="22" name="Text Placeholder 7">
            <a:extLst>
              <a:ext uri="{FF2B5EF4-FFF2-40B4-BE49-F238E27FC236}">
                <a16:creationId xmlns:a16="http://schemas.microsoft.com/office/drawing/2014/main" id="{BFE9F0AA-378E-423F-391E-C9C94208C416}"/>
              </a:ext>
            </a:extLst>
          </p:cNvPr>
          <p:cNvSpPr>
            <a:spLocks noGrp="1"/>
          </p:cNvSpPr>
          <p:nvPr>
            <p:ph type="body" sz="quarter" idx="25" hasCustomPrompt="1"/>
          </p:nvPr>
        </p:nvSpPr>
        <p:spPr>
          <a:xfrm>
            <a:off x="334962" y="2309883"/>
            <a:ext cx="5400000" cy="0"/>
          </a:xfrm>
          <a:custGeom>
            <a:avLst/>
            <a:gdLst>
              <a:gd name="connsiteX0" fmla="*/ 0 w 2758757"/>
              <a:gd name="connsiteY0" fmla="*/ 0 h 153352"/>
              <a:gd name="connsiteX1" fmla="*/ 2758757 w 2758757"/>
              <a:gd name="connsiteY1" fmla="*/ 0 h 153352"/>
              <a:gd name="connsiteX2" fmla="*/ 2758757 w 2758757"/>
              <a:gd name="connsiteY2" fmla="*/ 153352 h 153352"/>
              <a:gd name="connsiteX3" fmla="*/ 0 w 2758757"/>
              <a:gd name="connsiteY3" fmla="*/ 153352 h 153352"/>
              <a:gd name="connsiteX4" fmla="*/ 0 w 2758757"/>
              <a:gd name="connsiteY4" fmla="*/ 0 h 153352"/>
              <a:gd name="connsiteX0" fmla="*/ 0 w 2758757"/>
              <a:gd name="connsiteY0" fmla="*/ 153352 h 244792"/>
              <a:gd name="connsiteX1" fmla="*/ 0 w 2758757"/>
              <a:gd name="connsiteY1" fmla="*/ 0 h 244792"/>
              <a:gd name="connsiteX2" fmla="*/ 2758757 w 2758757"/>
              <a:gd name="connsiteY2" fmla="*/ 0 h 244792"/>
              <a:gd name="connsiteX3" fmla="*/ 2758757 w 2758757"/>
              <a:gd name="connsiteY3" fmla="*/ 153352 h 244792"/>
              <a:gd name="connsiteX4" fmla="*/ 91440 w 2758757"/>
              <a:gd name="connsiteY4" fmla="*/ 244792 h 244792"/>
              <a:gd name="connsiteX0" fmla="*/ 0 w 2758757"/>
              <a:gd name="connsiteY0" fmla="*/ 0 h 244792"/>
              <a:gd name="connsiteX1" fmla="*/ 2758757 w 2758757"/>
              <a:gd name="connsiteY1" fmla="*/ 0 h 244792"/>
              <a:gd name="connsiteX2" fmla="*/ 2758757 w 2758757"/>
              <a:gd name="connsiteY2" fmla="*/ 153352 h 244792"/>
              <a:gd name="connsiteX3" fmla="*/ 91440 w 2758757"/>
              <a:gd name="connsiteY3" fmla="*/ 244792 h 244792"/>
              <a:gd name="connsiteX0" fmla="*/ 0 w 2758757"/>
              <a:gd name="connsiteY0" fmla="*/ 0 h 153352"/>
              <a:gd name="connsiteX1" fmla="*/ 2758757 w 2758757"/>
              <a:gd name="connsiteY1" fmla="*/ 0 h 153352"/>
              <a:gd name="connsiteX2" fmla="*/ 2758757 w 2758757"/>
              <a:gd name="connsiteY2" fmla="*/ 153352 h 153352"/>
              <a:gd name="connsiteX0" fmla="*/ 0 w 2758757"/>
              <a:gd name="connsiteY0" fmla="*/ 0 h 0"/>
              <a:gd name="connsiteX1" fmla="*/ 2758757 w 2758757"/>
              <a:gd name="connsiteY1" fmla="*/ 0 h 0"/>
            </a:gdLst>
            <a:ahLst/>
            <a:cxnLst>
              <a:cxn ang="0">
                <a:pos x="connsiteX0" y="connsiteY0"/>
              </a:cxn>
              <a:cxn ang="0">
                <a:pos x="connsiteX1" y="connsiteY1"/>
              </a:cxn>
            </a:cxnLst>
            <a:rect l="l" t="t" r="r" b="b"/>
            <a:pathLst>
              <a:path w="2758757">
                <a:moveTo>
                  <a:pt x="0" y="0"/>
                </a:moveTo>
                <a:lnTo>
                  <a:pt x="2758757" y="0"/>
                </a:lnTo>
              </a:path>
            </a:pathLst>
          </a:custGeom>
          <a:noFill/>
          <a:ln>
            <a:solidFill>
              <a:schemeClr val="accent2"/>
            </a:solidFill>
          </a:ln>
        </p:spPr>
        <p:txBody>
          <a:bodyPr>
            <a:noAutofit/>
          </a:bodyPr>
          <a:lstStyle>
            <a:lvl1pPr>
              <a:lnSpc>
                <a:spcPct val="85000"/>
              </a:lnSpc>
              <a:spcBef>
                <a:spcPts val="0"/>
              </a:spcBef>
              <a:spcAft>
                <a:spcPts val="0"/>
              </a:spcAft>
              <a:defRPr sz="1600"/>
            </a:lvl1pPr>
          </a:lstStyle>
          <a:p>
            <a:pPr lvl="0"/>
            <a:r>
              <a:rPr lang="en-US" dirty="0"/>
              <a:t> </a:t>
            </a:r>
            <a:endParaRPr lang="en-AU" dirty="0"/>
          </a:p>
        </p:txBody>
      </p:sp>
      <p:sp>
        <p:nvSpPr>
          <p:cNvPr id="23" name="Text Placeholder 7">
            <a:extLst>
              <a:ext uri="{FF2B5EF4-FFF2-40B4-BE49-F238E27FC236}">
                <a16:creationId xmlns:a16="http://schemas.microsoft.com/office/drawing/2014/main" id="{91E91B36-FECA-E603-7169-5264EC3ACF3C}"/>
              </a:ext>
            </a:extLst>
          </p:cNvPr>
          <p:cNvSpPr>
            <a:spLocks noGrp="1"/>
          </p:cNvSpPr>
          <p:nvPr>
            <p:ph type="body" sz="quarter" idx="26" hasCustomPrompt="1"/>
          </p:nvPr>
        </p:nvSpPr>
        <p:spPr>
          <a:xfrm>
            <a:off x="334962" y="2773821"/>
            <a:ext cx="5400000" cy="0"/>
          </a:xfrm>
          <a:custGeom>
            <a:avLst/>
            <a:gdLst>
              <a:gd name="connsiteX0" fmla="*/ 0 w 2758757"/>
              <a:gd name="connsiteY0" fmla="*/ 0 h 153352"/>
              <a:gd name="connsiteX1" fmla="*/ 2758757 w 2758757"/>
              <a:gd name="connsiteY1" fmla="*/ 0 h 153352"/>
              <a:gd name="connsiteX2" fmla="*/ 2758757 w 2758757"/>
              <a:gd name="connsiteY2" fmla="*/ 153352 h 153352"/>
              <a:gd name="connsiteX3" fmla="*/ 0 w 2758757"/>
              <a:gd name="connsiteY3" fmla="*/ 153352 h 153352"/>
              <a:gd name="connsiteX4" fmla="*/ 0 w 2758757"/>
              <a:gd name="connsiteY4" fmla="*/ 0 h 153352"/>
              <a:gd name="connsiteX0" fmla="*/ 0 w 2758757"/>
              <a:gd name="connsiteY0" fmla="*/ 153352 h 244792"/>
              <a:gd name="connsiteX1" fmla="*/ 0 w 2758757"/>
              <a:gd name="connsiteY1" fmla="*/ 0 h 244792"/>
              <a:gd name="connsiteX2" fmla="*/ 2758757 w 2758757"/>
              <a:gd name="connsiteY2" fmla="*/ 0 h 244792"/>
              <a:gd name="connsiteX3" fmla="*/ 2758757 w 2758757"/>
              <a:gd name="connsiteY3" fmla="*/ 153352 h 244792"/>
              <a:gd name="connsiteX4" fmla="*/ 91440 w 2758757"/>
              <a:gd name="connsiteY4" fmla="*/ 244792 h 244792"/>
              <a:gd name="connsiteX0" fmla="*/ 0 w 2758757"/>
              <a:gd name="connsiteY0" fmla="*/ 0 h 244792"/>
              <a:gd name="connsiteX1" fmla="*/ 2758757 w 2758757"/>
              <a:gd name="connsiteY1" fmla="*/ 0 h 244792"/>
              <a:gd name="connsiteX2" fmla="*/ 2758757 w 2758757"/>
              <a:gd name="connsiteY2" fmla="*/ 153352 h 244792"/>
              <a:gd name="connsiteX3" fmla="*/ 91440 w 2758757"/>
              <a:gd name="connsiteY3" fmla="*/ 244792 h 244792"/>
              <a:gd name="connsiteX0" fmla="*/ 0 w 2758757"/>
              <a:gd name="connsiteY0" fmla="*/ 0 h 153352"/>
              <a:gd name="connsiteX1" fmla="*/ 2758757 w 2758757"/>
              <a:gd name="connsiteY1" fmla="*/ 0 h 153352"/>
              <a:gd name="connsiteX2" fmla="*/ 2758757 w 2758757"/>
              <a:gd name="connsiteY2" fmla="*/ 153352 h 153352"/>
              <a:gd name="connsiteX0" fmla="*/ 0 w 2758757"/>
              <a:gd name="connsiteY0" fmla="*/ 0 h 0"/>
              <a:gd name="connsiteX1" fmla="*/ 2758757 w 2758757"/>
              <a:gd name="connsiteY1" fmla="*/ 0 h 0"/>
            </a:gdLst>
            <a:ahLst/>
            <a:cxnLst>
              <a:cxn ang="0">
                <a:pos x="connsiteX0" y="connsiteY0"/>
              </a:cxn>
              <a:cxn ang="0">
                <a:pos x="connsiteX1" y="connsiteY1"/>
              </a:cxn>
            </a:cxnLst>
            <a:rect l="l" t="t" r="r" b="b"/>
            <a:pathLst>
              <a:path w="2758757">
                <a:moveTo>
                  <a:pt x="0" y="0"/>
                </a:moveTo>
                <a:lnTo>
                  <a:pt x="2758757" y="0"/>
                </a:lnTo>
              </a:path>
            </a:pathLst>
          </a:custGeom>
          <a:noFill/>
          <a:ln>
            <a:solidFill>
              <a:schemeClr val="accent2"/>
            </a:solidFill>
          </a:ln>
        </p:spPr>
        <p:txBody>
          <a:bodyPr>
            <a:noAutofit/>
          </a:bodyPr>
          <a:lstStyle>
            <a:lvl1pPr>
              <a:lnSpc>
                <a:spcPct val="85000"/>
              </a:lnSpc>
              <a:spcBef>
                <a:spcPts val="0"/>
              </a:spcBef>
              <a:spcAft>
                <a:spcPts val="0"/>
              </a:spcAft>
              <a:defRPr sz="1600"/>
            </a:lvl1pPr>
          </a:lstStyle>
          <a:p>
            <a:pPr lvl="0"/>
            <a:r>
              <a:rPr lang="en-US" dirty="0"/>
              <a:t> </a:t>
            </a:r>
            <a:endParaRPr lang="en-AU" dirty="0"/>
          </a:p>
        </p:txBody>
      </p:sp>
      <p:sp>
        <p:nvSpPr>
          <p:cNvPr id="24" name="Text Placeholder 7">
            <a:extLst>
              <a:ext uri="{FF2B5EF4-FFF2-40B4-BE49-F238E27FC236}">
                <a16:creationId xmlns:a16="http://schemas.microsoft.com/office/drawing/2014/main" id="{DCF3B2A4-8138-AF2C-D722-BB588B153C17}"/>
              </a:ext>
            </a:extLst>
          </p:cNvPr>
          <p:cNvSpPr>
            <a:spLocks noGrp="1"/>
          </p:cNvSpPr>
          <p:nvPr>
            <p:ph type="body" sz="quarter" idx="27" hasCustomPrompt="1"/>
          </p:nvPr>
        </p:nvSpPr>
        <p:spPr>
          <a:xfrm>
            <a:off x="334962" y="3237759"/>
            <a:ext cx="5400000" cy="0"/>
          </a:xfrm>
          <a:custGeom>
            <a:avLst/>
            <a:gdLst>
              <a:gd name="connsiteX0" fmla="*/ 0 w 2758757"/>
              <a:gd name="connsiteY0" fmla="*/ 0 h 153352"/>
              <a:gd name="connsiteX1" fmla="*/ 2758757 w 2758757"/>
              <a:gd name="connsiteY1" fmla="*/ 0 h 153352"/>
              <a:gd name="connsiteX2" fmla="*/ 2758757 w 2758757"/>
              <a:gd name="connsiteY2" fmla="*/ 153352 h 153352"/>
              <a:gd name="connsiteX3" fmla="*/ 0 w 2758757"/>
              <a:gd name="connsiteY3" fmla="*/ 153352 h 153352"/>
              <a:gd name="connsiteX4" fmla="*/ 0 w 2758757"/>
              <a:gd name="connsiteY4" fmla="*/ 0 h 153352"/>
              <a:gd name="connsiteX0" fmla="*/ 0 w 2758757"/>
              <a:gd name="connsiteY0" fmla="*/ 153352 h 244792"/>
              <a:gd name="connsiteX1" fmla="*/ 0 w 2758757"/>
              <a:gd name="connsiteY1" fmla="*/ 0 h 244792"/>
              <a:gd name="connsiteX2" fmla="*/ 2758757 w 2758757"/>
              <a:gd name="connsiteY2" fmla="*/ 0 h 244792"/>
              <a:gd name="connsiteX3" fmla="*/ 2758757 w 2758757"/>
              <a:gd name="connsiteY3" fmla="*/ 153352 h 244792"/>
              <a:gd name="connsiteX4" fmla="*/ 91440 w 2758757"/>
              <a:gd name="connsiteY4" fmla="*/ 244792 h 244792"/>
              <a:gd name="connsiteX0" fmla="*/ 0 w 2758757"/>
              <a:gd name="connsiteY0" fmla="*/ 0 h 244792"/>
              <a:gd name="connsiteX1" fmla="*/ 2758757 w 2758757"/>
              <a:gd name="connsiteY1" fmla="*/ 0 h 244792"/>
              <a:gd name="connsiteX2" fmla="*/ 2758757 w 2758757"/>
              <a:gd name="connsiteY2" fmla="*/ 153352 h 244792"/>
              <a:gd name="connsiteX3" fmla="*/ 91440 w 2758757"/>
              <a:gd name="connsiteY3" fmla="*/ 244792 h 244792"/>
              <a:gd name="connsiteX0" fmla="*/ 0 w 2758757"/>
              <a:gd name="connsiteY0" fmla="*/ 0 h 153352"/>
              <a:gd name="connsiteX1" fmla="*/ 2758757 w 2758757"/>
              <a:gd name="connsiteY1" fmla="*/ 0 h 153352"/>
              <a:gd name="connsiteX2" fmla="*/ 2758757 w 2758757"/>
              <a:gd name="connsiteY2" fmla="*/ 153352 h 153352"/>
              <a:gd name="connsiteX0" fmla="*/ 0 w 2758757"/>
              <a:gd name="connsiteY0" fmla="*/ 0 h 0"/>
              <a:gd name="connsiteX1" fmla="*/ 2758757 w 2758757"/>
              <a:gd name="connsiteY1" fmla="*/ 0 h 0"/>
            </a:gdLst>
            <a:ahLst/>
            <a:cxnLst>
              <a:cxn ang="0">
                <a:pos x="connsiteX0" y="connsiteY0"/>
              </a:cxn>
              <a:cxn ang="0">
                <a:pos x="connsiteX1" y="connsiteY1"/>
              </a:cxn>
            </a:cxnLst>
            <a:rect l="l" t="t" r="r" b="b"/>
            <a:pathLst>
              <a:path w="2758757">
                <a:moveTo>
                  <a:pt x="0" y="0"/>
                </a:moveTo>
                <a:lnTo>
                  <a:pt x="2758757" y="0"/>
                </a:lnTo>
              </a:path>
            </a:pathLst>
          </a:custGeom>
          <a:noFill/>
          <a:ln>
            <a:solidFill>
              <a:schemeClr val="accent2"/>
            </a:solidFill>
          </a:ln>
        </p:spPr>
        <p:txBody>
          <a:bodyPr>
            <a:noAutofit/>
          </a:bodyPr>
          <a:lstStyle>
            <a:lvl1pPr>
              <a:lnSpc>
                <a:spcPct val="85000"/>
              </a:lnSpc>
              <a:spcBef>
                <a:spcPts val="0"/>
              </a:spcBef>
              <a:spcAft>
                <a:spcPts val="0"/>
              </a:spcAft>
              <a:defRPr sz="1600"/>
            </a:lvl1pPr>
          </a:lstStyle>
          <a:p>
            <a:pPr lvl="0"/>
            <a:r>
              <a:rPr lang="en-US" dirty="0"/>
              <a:t> </a:t>
            </a:r>
            <a:endParaRPr lang="en-AU" dirty="0"/>
          </a:p>
        </p:txBody>
      </p:sp>
      <p:sp>
        <p:nvSpPr>
          <p:cNvPr id="25" name="Text Placeholder 7">
            <a:extLst>
              <a:ext uri="{FF2B5EF4-FFF2-40B4-BE49-F238E27FC236}">
                <a16:creationId xmlns:a16="http://schemas.microsoft.com/office/drawing/2014/main" id="{B60FB80B-7FB4-00D7-FE49-C24D612839A0}"/>
              </a:ext>
            </a:extLst>
          </p:cNvPr>
          <p:cNvSpPr>
            <a:spLocks noGrp="1"/>
          </p:cNvSpPr>
          <p:nvPr>
            <p:ph type="body" sz="quarter" idx="28" hasCustomPrompt="1"/>
          </p:nvPr>
        </p:nvSpPr>
        <p:spPr>
          <a:xfrm>
            <a:off x="334962" y="4165635"/>
            <a:ext cx="5400000" cy="0"/>
          </a:xfrm>
          <a:custGeom>
            <a:avLst/>
            <a:gdLst>
              <a:gd name="connsiteX0" fmla="*/ 0 w 2758757"/>
              <a:gd name="connsiteY0" fmla="*/ 0 h 153352"/>
              <a:gd name="connsiteX1" fmla="*/ 2758757 w 2758757"/>
              <a:gd name="connsiteY1" fmla="*/ 0 h 153352"/>
              <a:gd name="connsiteX2" fmla="*/ 2758757 w 2758757"/>
              <a:gd name="connsiteY2" fmla="*/ 153352 h 153352"/>
              <a:gd name="connsiteX3" fmla="*/ 0 w 2758757"/>
              <a:gd name="connsiteY3" fmla="*/ 153352 h 153352"/>
              <a:gd name="connsiteX4" fmla="*/ 0 w 2758757"/>
              <a:gd name="connsiteY4" fmla="*/ 0 h 153352"/>
              <a:gd name="connsiteX0" fmla="*/ 0 w 2758757"/>
              <a:gd name="connsiteY0" fmla="*/ 153352 h 244792"/>
              <a:gd name="connsiteX1" fmla="*/ 0 w 2758757"/>
              <a:gd name="connsiteY1" fmla="*/ 0 h 244792"/>
              <a:gd name="connsiteX2" fmla="*/ 2758757 w 2758757"/>
              <a:gd name="connsiteY2" fmla="*/ 0 h 244792"/>
              <a:gd name="connsiteX3" fmla="*/ 2758757 w 2758757"/>
              <a:gd name="connsiteY3" fmla="*/ 153352 h 244792"/>
              <a:gd name="connsiteX4" fmla="*/ 91440 w 2758757"/>
              <a:gd name="connsiteY4" fmla="*/ 244792 h 244792"/>
              <a:gd name="connsiteX0" fmla="*/ 0 w 2758757"/>
              <a:gd name="connsiteY0" fmla="*/ 0 h 244792"/>
              <a:gd name="connsiteX1" fmla="*/ 2758757 w 2758757"/>
              <a:gd name="connsiteY1" fmla="*/ 0 h 244792"/>
              <a:gd name="connsiteX2" fmla="*/ 2758757 w 2758757"/>
              <a:gd name="connsiteY2" fmla="*/ 153352 h 244792"/>
              <a:gd name="connsiteX3" fmla="*/ 91440 w 2758757"/>
              <a:gd name="connsiteY3" fmla="*/ 244792 h 244792"/>
              <a:gd name="connsiteX0" fmla="*/ 0 w 2758757"/>
              <a:gd name="connsiteY0" fmla="*/ 0 h 153352"/>
              <a:gd name="connsiteX1" fmla="*/ 2758757 w 2758757"/>
              <a:gd name="connsiteY1" fmla="*/ 0 h 153352"/>
              <a:gd name="connsiteX2" fmla="*/ 2758757 w 2758757"/>
              <a:gd name="connsiteY2" fmla="*/ 153352 h 153352"/>
              <a:gd name="connsiteX0" fmla="*/ 0 w 2758757"/>
              <a:gd name="connsiteY0" fmla="*/ 0 h 0"/>
              <a:gd name="connsiteX1" fmla="*/ 2758757 w 2758757"/>
              <a:gd name="connsiteY1" fmla="*/ 0 h 0"/>
            </a:gdLst>
            <a:ahLst/>
            <a:cxnLst>
              <a:cxn ang="0">
                <a:pos x="connsiteX0" y="connsiteY0"/>
              </a:cxn>
              <a:cxn ang="0">
                <a:pos x="connsiteX1" y="connsiteY1"/>
              </a:cxn>
            </a:cxnLst>
            <a:rect l="l" t="t" r="r" b="b"/>
            <a:pathLst>
              <a:path w="2758757">
                <a:moveTo>
                  <a:pt x="0" y="0"/>
                </a:moveTo>
                <a:lnTo>
                  <a:pt x="2758757" y="0"/>
                </a:lnTo>
              </a:path>
            </a:pathLst>
          </a:custGeom>
          <a:noFill/>
          <a:ln>
            <a:solidFill>
              <a:schemeClr val="accent2"/>
            </a:solidFill>
          </a:ln>
        </p:spPr>
        <p:txBody>
          <a:bodyPr>
            <a:noAutofit/>
          </a:bodyPr>
          <a:lstStyle>
            <a:lvl1pPr>
              <a:lnSpc>
                <a:spcPct val="85000"/>
              </a:lnSpc>
              <a:spcBef>
                <a:spcPts val="0"/>
              </a:spcBef>
              <a:spcAft>
                <a:spcPts val="0"/>
              </a:spcAft>
              <a:defRPr sz="1600"/>
            </a:lvl1pPr>
          </a:lstStyle>
          <a:p>
            <a:pPr lvl="0"/>
            <a:r>
              <a:rPr lang="en-US" dirty="0"/>
              <a:t> </a:t>
            </a:r>
            <a:endParaRPr lang="en-AU" dirty="0"/>
          </a:p>
        </p:txBody>
      </p:sp>
      <p:sp>
        <p:nvSpPr>
          <p:cNvPr id="7" name="Text Placeholder 7">
            <a:extLst>
              <a:ext uri="{FF2B5EF4-FFF2-40B4-BE49-F238E27FC236}">
                <a16:creationId xmlns:a16="http://schemas.microsoft.com/office/drawing/2014/main" id="{F0C13A9F-678E-D0D0-6702-E564262FDFD4}"/>
              </a:ext>
            </a:extLst>
          </p:cNvPr>
          <p:cNvSpPr>
            <a:spLocks noGrp="1"/>
          </p:cNvSpPr>
          <p:nvPr>
            <p:ph type="body" sz="quarter" idx="30" hasCustomPrompt="1"/>
          </p:nvPr>
        </p:nvSpPr>
        <p:spPr>
          <a:xfrm>
            <a:off x="334962" y="3946880"/>
            <a:ext cx="5040000" cy="153352"/>
          </a:xfrm>
        </p:spPr>
        <p:txBody>
          <a:bodyPr>
            <a:noAutofit/>
          </a:bodyPr>
          <a:lstStyle>
            <a:lvl1pPr>
              <a:lnSpc>
                <a:spcPct val="85000"/>
              </a:lnSpc>
              <a:spcBef>
                <a:spcPts val="0"/>
              </a:spcBef>
              <a:spcAft>
                <a:spcPts val="0"/>
              </a:spcAft>
              <a:defRPr sz="1600"/>
            </a:lvl1pPr>
          </a:lstStyle>
          <a:p>
            <a:pPr lvl="0"/>
            <a:r>
              <a:rPr lang="en-US" dirty="0"/>
              <a:t>Section title goes here</a:t>
            </a:r>
            <a:endParaRPr lang="en-AU" dirty="0"/>
          </a:p>
        </p:txBody>
      </p:sp>
      <p:sp>
        <p:nvSpPr>
          <p:cNvPr id="18" name="Text Placeholder 7">
            <a:extLst>
              <a:ext uri="{FF2B5EF4-FFF2-40B4-BE49-F238E27FC236}">
                <a16:creationId xmlns:a16="http://schemas.microsoft.com/office/drawing/2014/main" id="{E548690D-6972-46E4-0B31-2DE98A5A50AC}"/>
              </a:ext>
            </a:extLst>
          </p:cNvPr>
          <p:cNvSpPr>
            <a:spLocks noGrp="1"/>
          </p:cNvSpPr>
          <p:nvPr>
            <p:ph type="body" sz="quarter" idx="31" hasCustomPrompt="1"/>
          </p:nvPr>
        </p:nvSpPr>
        <p:spPr>
          <a:xfrm>
            <a:off x="5403493" y="3946880"/>
            <a:ext cx="331470" cy="153352"/>
          </a:xfrm>
        </p:spPr>
        <p:txBody>
          <a:bodyPr>
            <a:noAutofit/>
          </a:bodyPr>
          <a:lstStyle>
            <a:lvl1pPr algn="r">
              <a:lnSpc>
                <a:spcPct val="85000"/>
              </a:lnSpc>
              <a:spcBef>
                <a:spcPts val="0"/>
              </a:spcBef>
              <a:spcAft>
                <a:spcPts val="0"/>
              </a:spcAft>
              <a:defRPr sz="1600" b="1">
                <a:solidFill>
                  <a:schemeClr val="tx1"/>
                </a:solidFill>
              </a:defRPr>
            </a:lvl1pPr>
          </a:lstStyle>
          <a:p>
            <a:pPr lvl="0"/>
            <a:r>
              <a:rPr lang="en-US" dirty="0"/>
              <a:t>6</a:t>
            </a:r>
            <a:endParaRPr lang="en-AU" dirty="0"/>
          </a:p>
        </p:txBody>
      </p:sp>
      <p:sp>
        <p:nvSpPr>
          <p:cNvPr id="26" name="Text Placeholder 7">
            <a:extLst>
              <a:ext uri="{FF2B5EF4-FFF2-40B4-BE49-F238E27FC236}">
                <a16:creationId xmlns:a16="http://schemas.microsoft.com/office/drawing/2014/main" id="{FCDC9D2D-E582-4AAC-4E38-B533EEAC62F0}"/>
              </a:ext>
            </a:extLst>
          </p:cNvPr>
          <p:cNvSpPr>
            <a:spLocks noGrp="1"/>
          </p:cNvSpPr>
          <p:nvPr>
            <p:ph type="body" sz="quarter" idx="32" hasCustomPrompt="1"/>
          </p:nvPr>
        </p:nvSpPr>
        <p:spPr>
          <a:xfrm>
            <a:off x="334962" y="4410501"/>
            <a:ext cx="5040000" cy="153352"/>
          </a:xfrm>
        </p:spPr>
        <p:txBody>
          <a:bodyPr>
            <a:noAutofit/>
          </a:bodyPr>
          <a:lstStyle>
            <a:lvl1pPr>
              <a:lnSpc>
                <a:spcPct val="85000"/>
              </a:lnSpc>
              <a:spcBef>
                <a:spcPts val="0"/>
              </a:spcBef>
              <a:spcAft>
                <a:spcPts val="0"/>
              </a:spcAft>
              <a:defRPr sz="1600"/>
            </a:lvl1pPr>
          </a:lstStyle>
          <a:p>
            <a:pPr lvl="0"/>
            <a:r>
              <a:rPr lang="en-US" dirty="0"/>
              <a:t>Section title goes here</a:t>
            </a:r>
            <a:endParaRPr lang="en-AU" dirty="0"/>
          </a:p>
        </p:txBody>
      </p:sp>
      <p:sp>
        <p:nvSpPr>
          <p:cNvPr id="28" name="Text Placeholder 7">
            <a:extLst>
              <a:ext uri="{FF2B5EF4-FFF2-40B4-BE49-F238E27FC236}">
                <a16:creationId xmlns:a16="http://schemas.microsoft.com/office/drawing/2014/main" id="{080CF65A-06D4-3CE1-6717-33A99B6DFC15}"/>
              </a:ext>
            </a:extLst>
          </p:cNvPr>
          <p:cNvSpPr>
            <a:spLocks noGrp="1"/>
          </p:cNvSpPr>
          <p:nvPr>
            <p:ph type="body" sz="quarter" idx="33" hasCustomPrompt="1"/>
          </p:nvPr>
        </p:nvSpPr>
        <p:spPr>
          <a:xfrm>
            <a:off x="5403493" y="4410501"/>
            <a:ext cx="331470" cy="153352"/>
          </a:xfrm>
        </p:spPr>
        <p:txBody>
          <a:bodyPr>
            <a:noAutofit/>
          </a:bodyPr>
          <a:lstStyle>
            <a:lvl1pPr algn="r">
              <a:lnSpc>
                <a:spcPct val="85000"/>
              </a:lnSpc>
              <a:spcBef>
                <a:spcPts val="0"/>
              </a:spcBef>
              <a:spcAft>
                <a:spcPts val="0"/>
              </a:spcAft>
              <a:defRPr sz="1600" b="1">
                <a:solidFill>
                  <a:schemeClr val="tx1"/>
                </a:solidFill>
              </a:defRPr>
            </a:lvl1pPr>
          </a:lstStyle>
          <a:p>
            <a:pPr lvl="0"/>
            <a:r>
              <a:rPr lang="en-US" dirty="0"/>
              <a:t>7</a:t>
            </a:r>
            <a:endParaRPr lang="en-AU" dirty="0"/>
          </a:p>
        </p:txBody>
      </p:sp>
      <p:sp>
        <p:nvSpPr>
          <p:cNvPr id="29" name="Text Placeholder 7">
            <a:extLst>
              <a:ext uri="{FF2B5EF4-FFF2-40B4-BE49-F238E27FC236}">
                <a16:creationId xmlns:a16="http://schemas.microsoft.com/office/drawing/2014/main" id="{589625FD-2D61-7A01-72CA-E3DD43D8584D}"/>
              </a:ext>
            </a:extLst>
          </p:cNvPr>
          <p:cNvSpPr>
            <a:spLocks noGrp="1"/>
          </p:cNvSpPr>
          <p:nvPr>
            <p:ph type="body" sz="quarter" idx="34" hasCustomPrompt="1"/>
          </p:nvPr>
        </p:nvSpPr>
        <p:spPr>
          <a:xfrm>
            <a:off x="334962" y="4874122"/>
            <a:ext cx="5040000" cy="153352"/>
          </a:xfrm>
        </p:spPr>
        <p:txBody>
          <a:bodyPr>
            <a:noAutofit/>
          </a:bodyPr>
          <a:lstStyle>
            <a:lvl1pPr>
              <a:lnSpc>
                <a:spcPct val="85000"/>
              </a:lnSpc>
              <a:spcBef>
                <a:spcPts val="0"/>
              </a:spcBef>
              <a:spcAft>
                <a:spcPts val="0"/>
              </a:spcAft>
              <a:defRPr sz="1600"/>
            </a:lvl1pPr>
          </a:lstStyle>
          <a:p>
            <a:pPr lvl="0"/>
            <a:r>
              <a:rPr lang="en-US" dirty="0"/>
              <a:t>Section title goes here</a:t>
            </a:r>
            <a:endParaRPr lang="en-AU" dirty="0"/>
          </a:p>
        </p:txBody>
      </p:sp>
      <p:sp>
        <p:nvSpPr>
          <p:cNvPr id="30" name="Text Placeholder 7">
            <a:extLst>
              <a:ext uri="{FF2B5EF4-FFF2-40B4-BE49-F238E27FC236}">
                <a16:creationId xmlns:a16="http://schemas.microsoft.com/office/drawing/2014/main" id="{67CC8456-2919-4C73-9F8D-561715D533A0}"/>
              </a:ext>
            </a:extLst>
          </p:cNvPr>
          <p:cNvSpPr>
            <a:spLocks noGrp="1"/>
          </p:cNvSpPr>
          <p:nvPr>
            <p:ph type="body" sz="quarter" idx="35" hasCustomPrompt="1"/>
          </p:nvPr>
        </p:nvSpPr>
        <p:spPr>
          <a:xfrm>
            <a:off x="5403493" y="4874122"/>
            <a:ext cx="331470" cy="153352"/>
          </a:xfrm>
        </p:spPr>
        <p:txBody>
          <a:bodyPr>
            <a:noAutofit/>
          </a:bodyPr>
          <a:lstStyle>
            <a:lvl1pPr algn="r">
              <a:lnSpc>
                <a:spcPct val="85000"/>
              </a:lnSpc>
              <a:spcBef>
                <a:spcPts val="0"/>
              </a:spcBef>
              <a:spcAft>
                <a:spcPts val="0"/>
              </a:spcAft>
              <a:defRPr sz="1600" b="1">
                <a:solidFill>
                  <a:schemeClr val="tx1"/>
                </a:solidFill>
              </a:defRPr>
            </a:lvl1pPr>
          </a:lstStyle>
          <a:p>
            <a:pPr lvl="0"/>
            <a:r>
              <a:rPr lang="en-US" dirty="0"/>
              <a:t>8</a:t>
            </a:r>
            <a:endParaRPr lang="en-AU" dirty="0"/>
          </a:p>
        </p:txBody>
      </p:sp>
      <p:sp>
        <p:nvSpPr>
          <p:cNvPr id="31" name="Text Placeholder 7">
            <a:extLst>
              <a:ext uri="{FF2B5EF4-FFF2-40B4-BE49-F238E27FC236}">
                <a16:creationId xmlns:a16="http://schemas.microsoft.com/office/drawing/2014/main" id="{296EA424-A7D2-16FF-FD8A-116599CA205A}"/>
              </a:ext>
            </a:extLst>
          </p:cNvPr>
          <p:cNvSpPr>
            <a:spLocks noGrp="1"/>
          </p:cNvSpPr>
          <p:nvPr>
            <p:ph type="body" sz="quarter" idx="36" hasCustomPrompt="1"/>
          </p:nvPr>
        </p:nvSpPr>
        <p:spPr>
          <a:xfrm>
            <a:off x="334962" y="5337743"/>
            <a:ext cx="5040000" cy="153352"/>
          </a:xfrm>
        </p:spPr>
        <p:txBody>
          <a:bodyPr>
            <a:noAutofit/>
          </a:bodyPr>
          <a:lstStyle>
            <a:lvl1pPr>
              <a:lnSpc>
                <a:spcPct val="85000"/>
              </a:lnSpc>
              <a:spcBef>
                <a:spcPts val="0"/>
              </a:spcBef>
              <a:spcAft>
                <a:spcPts val="0"/>
              </a:spcAft>
              <a:defRPr sz="1600"/>
            </a:lvl1pPr>
          </a:lstStyle>
          <a:p>
            <a:pPr lvl="0"/>
            <a:r>
              <a:rPr lang="en-US" dirty="0"/>
              <a:t>Section title goes here</a:t>
            </a:r>
            <a:endParaRPr lang="en-AU" dirty="0"/>
          </a:p>
        </p:txBody>
      </p:sp>
      <p:sp>
        <p:nvSpPr>
          <p:cNvPr id="32" name="Text Placeholder 7">
            <a:extLst>
              <a:ext uri="{FF2B5EF4-FFF2-40B4-BE49-F238E27FC236}">
                <a16:creationId xmlns:a16="http://schemas.microsoft.com/office/drawing/2014/main" id="{95DEFDB7-131E-8895-48A1-C88FBB45CA87}"/>
              </a:ext>
            </a:extLst>
          </p:cNvPr>
          <p:cNvSpPr>
            <a:spLocks noGrp="1"/>
          </p:cNvSpPr>
          <p:nvPr>
            <p:ph type="body" sz="quarter" idx="37" hasCustomPrompt="1"/>
          </p:nvPr>
        </p:nvSpPr>
        <p:spPr>
          <a:xfrm>
            <a:off x="5403493" y="5337743"/>
            <a:ext cx="331470" cy="153352"/>
          </a:xfrm>
        </p:spPr>
        <p:txBody>
          <a:bodyPr>
            <a:noAutofit/>
          </a:bodyPr>
          <a:lstStyle>
            <a:lvl1pPr algn="r">
              <a:lnSpc>
                <a:spcPct val="85000"/>
              </a:lnSpc>
              <a:spcBef>
                <a:spcPts val="0"/>
              </a:spcBef>
              <a:spcAft>
                <a:spcPts val="0"/>
              </a:spcAft>
              <a:defRPr sz="1600" b="1">
                <a:solidFill>
                  <a:schemeClr val="tx1"/>
                </a:solidFill>
              </a:defRPr>
            </a:lvl1pPr>
          </a:lstStyle>
          <a:p>
            <a:pPr lvl="0"/>
            <a:r>
              <a:rPr lang="en-US" dirty="0"/>
              <a:t>9</a:t>
            </a:r>
            <a:endParaRPr lang="en-AU" dirty="0"/>
          </a:p>
        </p:txBody>
      </p:sp>
      <p:sp>
        <p:nvSpPr>
          <p:cNvPr id="33" name="Text Placeholder 7">
            <a:extLst>
              <a:ext uri="{FF2B5EF4-FFF2-40B4-BE49-F238E27FC236}">
                <a16:creationId xmlns:a16="http://schemas.microsoft.com/office/drawing/2014/main" id="{59B23F23-C0F6-D176-E2D5-73936828386E}"/>
              </a:ext>
            </a:extLst>
          </p:cNvPr>
          <p:cNvSpPr>
            <a:spLocks noGrp="1"/>
          </p:cNvSpPr>
          <p:nvPr>
            <p:ph type="body" sz="quarter" idx="38" hasCustomPrompt="1"/>
          </p:nvPr>
        </p:nvSpPr>
        <p:spPr>
          <a:xfrm>
            <a:off x="334962" y="5801361"/>
            <a:ext cx="5040000" cy="153352"/>
          </a:xfrm>
        </p:spPr>
        <p:txBody>
          <a:bodyPr>
            <a:noAutofit/>
          </a:bodyPr>
          <a:lstStyle>
            <a:lvl1pPr>
              <a:lnSpc>
                <a:spcPct val="85000"/>
              </a:lnSpc>
              <a:spcBef>
                <a:spcPts val="0"/>
              </a:spcBef>
              <a:spcAft>
                <a:spcPts val="0"/>
              </a:spcAft>
              <a:defRPr sz="1600"/>
            </a:lvl1pPr>
          </a:lstStyle>
          <a:p>
            <a:pPr lvl="0"/>
            <a:r>
              <a:rPr lang="en-US" dirty="0"/>
              <a:t>Section title goes here</a:t>
            </a:r>
            <a:endParaRPr lang="en-AU" dirty="0"/>
          </a:p>
        </p:txBody>
      </p:sp>
      <p:sp>
        <p:nvSpPr>
          <p:cNvPr id="34" name="Text Placeholder 7">
            <a:extLst>
              <a:ext uri="{FF2B5EF4-FFF2-40B4-BE49-F238E27FC236}">
                <a16:creationId xmlns:a16="http://schemas.microsoft.com/office/drawing/2014/main" id="{DCE1A541-4166-D03C-5696-23453261395E}"/>
              </a:ext>
            </a:extLst>
          </p:cNvPr>
          <p:cNvSpPr>
            <a:spLocks noGrp="1"/>
          </p:cNvSpPr>
          <p:nvPr>
            <p:ph type="body" sz="quarter" idx="39" hasCustomPrompt="1"/>
          </p:nvPr>
        </p:nvSpPr>
        <p:spPr>
          <a:xfrm>
            <a:off x="5403493" y="5801361"/>
            <a:ext cx="331470" cy="153352"/>
          </a:xfrm>
        </p:spPr>
        <p:txBody>
          <a:bodyPr>
            <a:noAutofit/>
          </a:bodyPr>
          <a:lstStyle>
            <a:lvl1pPr algn="r">
              <a:lnSpc>
                <a:spcPct val="85000"/>
              </a:lnSpc>
              <a:spcBef>
                <a:spcPts val="0"/>
              </a:spcBef>
              <a:spcAft>
                <a:spcPts val="0"/>
              </a:spcAft>
              <a:defRPr sz="1600" b="1">
                <a:solidFill>
                  <a:schemeClr val="tx1"/>
                </a:solidFill>
              </a:defRPr>
            </a:lvl1pPr>
          </a:lstStyle>
          <a:p>
            <a:pPr lvl="0"/>
            <a:r>
              <a:rPr lang="en-US" dirty="0"/>
              <a:t>10</a:t>
            </a:r>
            <a:endParaRPr lang="en-AU" dirty="0"/>
          </a:p>
        </p:txBody>
      </p:sp>
      <p:sp>
        <p:nvSpPr>
          <p:cNvPr id="35" name="Text Placeholder 7">
            <a:extLst>
              <a:ext uri="{FF2B5EF4-FFF2-40B4-BE49-F238E27FC236}">
                <a16:creationId xmlns:a16="http://schemas.microsoft.com/office/drawing/2014/main" id="{43FDE693-D036-B8A8-7752-03D4897973BA}"/>
              </a:ext>
            </a:extLst>
          </p:cNvPr>
          <p:cNvSpPr>
            <a:spLocks noGrp="1"/>
          </p:cNvSpPr>
          <p:nvPr>
            <p:ph type="body" sz="quarter" idx="40" hasCustomPrompt="1"/>
          </p:nvPr>
        </p:nvSpPr>
        <p:spPr>
          <a:xfrm>
            <a:off x="334962" y="3701697"/>
            <a:ext cx="5400000" cy="0"/>
          </a:xfrm>
          <a:custGeom>
            <a:avLst/>
            <a:gdLst>
              <a:gd name="connsiteX0" fmla="*/ 0 w 2758757"/>
              <a:gd name="connsiteY0" fmla="*/ 0 h 153352"/>
              <a:gd name="connsiteX1" fmla="*/ 2758757 w 2758757"/>
              <a:gd name="connsiteY1" fmla="*/ 0 h 153352"/>
              <a:gd name="connsiteX2" fmla="*/ 2758757 w 2758757"/>
              <a:gd name="connsiteY2" fmla="*/ 153352 h 153352"/>
              <a:gd name="connsiteX3" fmla="*/ 0 w 2758757"/>
              <a:gd name="connsiteY3" fmla="*/ 153352 h 153352"/>
              <a:gd name="connsiteX4" fmla="*/ 0 w 2758757"/>
              <a:gd name="connsiteY4" fmla="*/ 0 h 153352"/>
              <a:gd name="connsiteX0" fmla="*/ 0 w 2758757"/>
              <a:gd name="connsiteY0" fmla="*/ 153352 h 244792"/>
              <a:gd name="connsiteX1" fmla="*/ 0 w 2758757"/>
              <a:gd name="connsiteY1" fmla="*/ 0 h 244792"/>
              <a:gd name="connsiteX2" fmla="*/ 2758757 w 2758757"/>
              <a:gd name="connsiteY2" fmla="*/ 0 h 244792"/>
              <a:gd name="connsiteX3" fmla="*/ 2758757 w 2758757"/>
              <a:gd name="connsiteY3" fmla="*/ 153352 h 244792"/>
              <a:gd name="connsiteX4" fmla="*/ 91440 w 2758757"/>
              <a:gd name="connsiteY4" fmla="*/ 244792 h 244792"/>
              <a:gd name="connsiteX0" fmla="*/ 0 w 2758757"/>
              <a:gd name="connsiteY0" fmla="*/ 0 h 244792"/>
              <a:gd name="connsiteX1" fmla="*/ 2758757 w 2758757"/>
              <a:gd name="connsiteY1" fmla="*/ 0 h 244792"/>
              <a:gd name="connsiteX2" fmla="*/ 2758757 w 2758757"/>
              <a:gd name="connsiteY2" fmla="*/ 153352 h 244792"/>
              <a:gd name="connsiteX3" fmla="*/ 91440 w 2758757"/>
              <a:gd name="connsiteY3" fmla="*/ 244792 h 244792"/>
              <a:gd name="connsiteX0" fmla="*/ 0 w 2758757"/>
              <a:gd name="connsiteY0" fmla="*/ 0 h 153352"/>
              <a:gd name="connsiteX1" fmla="*/ 2758757 w 2758757"/>
              <a:gd name="connsiteY1" fmla="*/ 0 h 153352"/>
              <a:gd name="connsiteX2" fmla="*/ 2758757 w 2758757"/>
              <a:gd name="connsiteY2" fmla="*/ 153352 h 153352"/>
              <a:gd name="connsiteX0" fmla="*/ 0 w 2758757"/>
              <a:gd name="connsiteY0" fmla="*/ 0 h 0"/>
              <a:gd name="connsiteX1" fmla="*/ 2758757 w 2758757"/>
              <a:gd name="connsiteY1" fmla="*/ 0 h 0"/>
            </a:gdLst>
            <a:ahLst/>
            <a:cxnLst>
              <a:cxn ang="0">
                <a:pos x="connsiteX0" y="connsiteY0"/>
              </a:cxn>
              <a:cxn ang="0">
                <a:pos x="connsiteX1" y="connsiteY1"/>
              </a:cxn>
            </a:cxnLst>
            <a:rect l="l" t="t" r="r" b="b"/>
            <a:pathLst>
              <a:path w="2758757">
                <a:moveTo>
                  <a:pt x="0" y="0"/>
                </a:moveTo>
                <a:lnTo>
                  <a:pt x="2758757" y="0"/>
                </a:lnTo>
              </a:path>
            </a:pathLst>
          </a:custGeom>
          <a:noFill/>
          <a:ln>
            <a:solidFill>
              <a:schemeClr val="accent2"/>
            </a:solidFill>
          </a:ln>
        </p:spPr>
        <p:txBody>
          <a:bodyPr>
            <a:noAutofit/>
          </a:bodyPr>
          <a:lstStyle>
            <a:lvl1pPr>
              <a:lnSpc>
                <a:spcPct val="85000"/>
              </a:lnSpc>
              <a:spcBef>
                <a:spcPts val="0"/>
              </a:spcBef>
              <a:spcAft>
                <a:spcPts val="0"/>
              </a:spcAft>
              <a:defRPr sz="1600"/>
            </a:lvl1pPr>
          </a:lstStyle>
          <a:p>
            <a:pPr lvl="0"/>
            <a:r>
              <a:rPr lang="en-US" dirty="0"/>
              <a:t> </a:t>
            </a:r>
            <a:endParaRPr lang="en-AU" dirty="0"/>
          </a:p>
        </p:txBody>
      </p:sp>
      <p:sp>
        <p:nvSpPr>
          <p:cNvPr id="36" name="Text Placeholder 7">
            <a:extLst>
              <a:ext uri="{FF2B5EF4-FFF2-40B4-BE49-F238E27FC236}">
                <a16:creationId xmlns:a16="http://schemas.microsoft.com/office/drawing/2014/main" id="{F2949414-E798-7BC1-EB37-4F12452DB39C}"/>
              </a:ext>
            </a:extLst>
          </p:cNvPr>
          <p:cNvSpPr>
            <a:spLocks noGrp="1"/>
          </p:cNvSpPr>
          <p:nvPr>
            <p:ph type="body" sz="quarter" idx="41" hasCustomPrompt="1"/>
          </p:nvPr>
        </p:nvSpPr>
        <p:spPr>
          <a:xfrm>
            <a:off x="334962" y="4629573"/>
            <a:ext cx="5400000" cy="0"/>
          </a:xfrm>
          <a:custGeom>
            <a:avLst/>
            <a:gdLst>
              <a:gd name="connsiteX0" fmla="*/ 0 w 2758757"/>
              <a:gd name="connsiteY0" fmla="*/ 0 h 153352"/>
              <a:gd name="connsiteX1" fmla="*/ 2758757 w 2758757"/>
              <a:gd name="connsiteY1" fmla="*/ 0 h 153352"/>
              <a:gd name="connsiteX2" fmla="*/ 2758757 w 2758757"/>
              <a:gd name="connsiteY2" fmla="*/ 153352 h 153352"/>
              <a:gd name="connsiteX3" fmla="*/ 0 w 2758757"/>
              <a:gd name="connsiteY3" fmla="*/ 153352 h 153352"/>
              <a:gd name="connsiteX4" fmla="*/ 0 w 2758757"/>
              <a:gd name="connsiteY4" fmla="*/ 0 h 153352"/>
              <a:gd name="connsiteX0" fmla="*/ 0 w 2758757"/>
              <a:gd name="connsiteY0" fmla="*/ 153352 h 244792"/>
              <a:gd name="connsiteX1" fmla="*/ 0 w 2758757"/>
              <a:gd name="connsiteY1" fmla="*/ 0 h 244792"/>
              <a:gd name="connsiteX2" fmla="*/ 2758757 w 2758757"/>
              <a:gd name="connsiteY2" fmla="*/ 0 h 244792"/>
              <a:gd name="connsiteX3" fmla="*/ 2758757 w 2758757"/>
              <a:gd name="connsiteY3" fmla="*/ 153352 h 244792"/>
              <a:gd name="connsiteX4" fmla="*/ 91440 w 2758757"/>
              <a:gd name="connsiteY4" fmla="*/ 244792 h 244792"/>
              <a:gd name="connsiteX0" fmla="*/ 0 w 2758757"/>
              <a:gd name="connsiteY0" fmla="*/ 0 h 244792"/>
              <a:gd name="connsiteX1" fmla="*/ 2758757 w 2758757"/>
              <a:gd name="connsiteY1" fmla="*/ 0 h 244792"/>
              <a:gd name="connsiteX2" fmla="*/ 2758757 w 2758757"/>
              <a:gd name="connsiteY2" fmla="*/ 153352 h 244792"/>
              <a:gd name="connsiteX3" fmla="*/ 91440 w 2758757"/>
              <a:gd name="connsiteY3" fmla="*/ 244792 h 244792"/>
              <a:gd name="connsiteX0" fmla="*/ 0 w 2758757"/>
              <a:gd name="connsiteY0" fmla="*/ 0 h 153352"/>
              <a:gd name="connsiteX1" fmla="*/ 2758757 w 2758757"/>
              <a:gd name="connsiteY1" fmla="*/ 0 h 153352"/>
              <a:gd name="connsiteX2" fmla="*/ 2758757 w 2758757"/>
              <a:gd name="connsiteY2" fmla="*/ 153352 h 153352"/>
              <a:gd name="connsiteX0" fmla="*/ 0 w 2758757"/>
              <a:gd name="connsiteY0" fmla="*/ 0 h 0"/>
              <a:gd name="connsiteX1" fmla="*/ 2758757 w 2758757"/>
              <a:gd name="connsiteY1" fmla="*/ 0 h 0"/>
            </a:gdLst>
            <a:ahLst/>
            <a:cxnLst>
              <a:cxn ang="0">
                <a:pos x="connsiteX0" y="connsiteY0"/>
              </a:cxn>
              <a:cxn ang="0">
                <a:pos x="connsiteX1" y="connsiteY1"/>
              </a:cxn>
            </a:cxnLst>
            <a:rect l="l" t="t" r="r" b="b"/>
            <a:pathLst>
              <a:path w="2758757">
                <a:moveTo>
                  <a:pt x="0" y="0"/>
                </a:moveTo>
                <a:lnTo>
                  <a:pt x="2758757" y="0"/>
                </a:lnTo>
              </a:path>
            </a:pathLst>
          </a:custGeom>
          <a:noFill/>
          <a:ln>
            <a:solidFill>
              <a:schemeClr val="accent2"/>
            </a:solidFill>
          </a:ln>
        </p:spPr>
        <p:txBody>
          <a:bodyPr>
            <a:noAutofit/>
          </a:bodyPr>
          <a:lstStyle>
            <a:lvl1pPr>
              <a:lnSpc>
                <a:spcPct val="85000"/>
              </a:lnSpc>
              <a:spcBef>
                <a:spcPts val="0"/>
              </a:spcBef>
              <a:spcAft>
                <a:spcPts val="0"/>
              </a:spcAft>
              <a:defRPr sz="1600"/>
            </a:lvl1pPr>
          </a:lstStyle>
          <a:p>
            <a:pPr lvl="0"/>
            <a:r>
              <a:rPr lang="en-US" dirty="0"/>
              <a:t> </a:t>
            </a:r>
            <a:endParaRPr lang="en-AU" dirty="0"/>
          </a:p>
        </p:txBody>
      </p:sp>
      <p:sp>
        <p:nvSpPr>
          <p:cNvPr id="37" name="Text Placeholder 7">
            <a:extLst>
              <a:ext uri="{FF2B5EF4-FFF2-40B4-BE49-F238E27FC236}">
                <a16:creationId xmlns:a16="http://schemas.microsoft.com/office/drawing/2014/main" id="{B8B1063C-8F86-62D6-E625-A189BBF4042C}"/>
              </a:ext>
            </a:extLst>
          </p:cNvPr>
          <p:cNvSpPr>
            <a:spLocks noGrp="1"/>
          </p:cNvSpPr>
          <p:nvPr>
            <p:ph type="body" sz="quarter" idx="42" hasCustomPrompt="1"/>
          </p:nvPr>
        </p:nvSpPr>
        <p:spPr>
          <a:xfrm>
            <a:off x="334962" y="5557449"/>
            <a:ext cx="5400000" cy="0"/>
          </a:xfrm>
          <a:custGeom>
            <a:avLst/>
            <a:gdLst>
              <a:gd name="connsiteX0" fmla="*/ 0 w 2758757"/>
              <a:gd name="connsiteY0" fmla="*/ 0 h 153352"/>
              <a:gd name="connsiteX1" fmla="*/ 2758757 w 2758757"/>
              <a:gd name="connsiteY1" fmla="*/ 0 h 153352"/>
              <a:gd name="connsiteX2" fmla="*/ 2758757 w 2758757"/>
              <a:gd name="connsiteY2" fmla="*/ 153352 h 153352"/>
              <a:gd name="connsiteX3" fmla="*/ 0 w 2758757"/>
              <a:gd name="connsiteY3" fmla="*/ 153352 h 153352"/>
              <a:gd name="connsiteX4" fmla="*/ 0 w 2758757"/>
              <a:gd name="connsiteY4" fmla="*/ 0 h 153352"/>
              <a:gd name="connsiteX0" fmla="*/ 0 w 2758757"/>
              <a:gd name="connsiteY0" fmla="*/ 153352 h 244792"/>
              <a:gd name="connsiteX1" fmla="*/ 0 w 2758757"/>
              <a:gd name="connsiteY1" fmla="*/ 0 h 244792"/>
              <a:gd name="connsiteX2" fmla="*/ 2758757 w 2758757"/>
              <a:gd name="connsiteY2" fmla="*/ 0 h 244792"/>
              <a:gd name="connsiteX3" fmla="*/ 2758757 w 2758757"/>
              <a:gd name="connsiteY3" fmla="*/ 153352 h 244792"/>
              <a:gd name="connsiteX4" fmla="*/ 91440 w 2758757"/>
              <a:gd name="connsiteY4" fmla="*/ 244792 h 244792"/>
              <a:gd name="connsiteX0" fmla="*/ 0 w 2758757"/>
              <a:gd name="connsiteY0" fmla="*/ 0 h 244792"/>
              <a:gd name="connsiteX1" fmla="*/ 2758757 w 2758757"/>
              <a:gd name="connsiteY1" fmla="*/ 0 h 244792"/>
              <a:gd name="connsiteX2" fmla="*/ 2758757 w 2758757"/>
              <a:gd name="connsiteY2" fmla="*/ 153352 h 244792"/>
              <a:gd name="connsiteX3" fmla="*/ 91440 w 2758757"/>
              <a:gd name="connsiteY3" fmla="*/ 244792 h 244792"/>
              <a:gd name="connsiteX0" fmla="*/ 0 w 2758757"/>
              <a:gd name="connsiteY0" fmla="*/ 0 h 153352"/>
              <a:gd name="connsiteX1" fmla="*/ 2758757 w 2758757"/>
              <a:gd name="connsiteY1" fmla="*/ 0 h 153352"/>
              <a:gd name="connsiteX2" fmla="*/ 2758757 w 2758757"/>
              <a:gd name="connsiteY2" fmla="*/ 153352 h 153352"/>
              <a:gd name="connsiteX0" fmla="*/ 0 w 2758757"/>
              <a:gd name="connsiteY0" fmla="*/ 0 h 0"/>
              <a:gd name="connsiteX1" fmla="*/ 2758757 w 2758757"/>
              <a:gd name="connsiteY1" fmla="*/ 0 h 0"/>
            </a:gdLst>
            <a:ahLst/>
            <a:cxnLst>
              <a:cxn ang="0">
                <a:pos x="connsiteX0" y="connsiteY0"/>
              </a:cxn>
              <a:cxn ang="0">
                <a:pos x="connsiteX1" y="connsiteY1"/>
              </a:cxn>
            </a:cxnLst>
            <a:rect l="l" t="t" r="r" b="b"/>
            <a:pathLst>
              <a:path w="2758757">
                <a:moveTo>
                  <a:pt x="0" y="0"/>
                </a:moveTo>
                <a:lnTo>
                  <a:pt x="2758757" y="0"/>
                </a:lnTo>
              </a:path>
            </a:pathLst>
          </a:custGeom>
          <a:noFill/>
          <a:ln>
            <a:solidFill>
              <a:schemeClr val="accent2"/>
            </a:solidFill>
          </a:ln>
        </p:spPr>
        <p:txBody>
          <a:bodyPr>
            <a:noAutofit/>
          </a:bodyPr>
          <a:lstStyle>
            <a:lvl1pPr>
              <a:lnSpc>
                <a:spcPct val="85000"/>
              </a:lnSpc>
              <a:spcBef>
                <a:spcPts val="0"/>
              </a:spcBef>
              <a:spcAft>
                <a:spcPts val="0"/>
              </a:spcAft>
              <a:defRPr sz="1600"/>
            </a:lvl1pPr>
          </a:lstStyle>
          <a:p>
            <a:pPr lvl="0"/>
            <a:r>
              <a:rPr lang="en-US" dirty="0"/>
              <a:t> </a:t>
            </a:r>
            <a:endParaRPr lang="en-AU" dirty="0"/>
          </a:p>
        </p:txBody>
      </p:sp>
      <p:sp>
        <p:nvSpPr>
          <p:cNvPr id="38" name="Text Placeholder 7">
            <a:extLst>
              <a:ext uri="{FF2B5EF4-FFF2-40B4-BE49-F238E27FC236}">
                <a16:creationId xmlns:a16="http://schemas.microsoft.com/office/drawing/2014/main" id="{72E01506-423D-5419-4726-DAAE893D2DD9}"/>
              </a:ext>
            </a:extLst>
          </p:cNvPr>
          <p:cNvSpPr>
            <a:spLocks noGrp="1"/>
          </p:cNvSpPr>
          <p:nvPr>
            <p:ph type="body" sz="quarter" idx="43" hasCustomPrompt="1"/>
          </p:nvPr>
        </p:nvSpPr>
        <p:spPr>
          <a:xfrm>
            <a:off x="334962" y="5093511"/>
            <a:ext cx="5400000" cy="0"/>
          </a:xfrm>
          <a:custGeom>
            <a:avLst/>
            <a:gdLst>
              <a:gd name="connsiteX0" fmla="*/ 0 w 2758757"/>
              <a:gd name="connsiteY0" fmla="*/ 0 h 153352"/>
              <a:gd name="connsiteX1" fmla="*/ 2758757 w 2758757"/>
              <a:gd name="connsiteY1" fmla="*/ 0 h 153352"/>
              <a:gd name="connsiteX2" fmla="*/ 2758757 w 2758757"/>
              <a:gd name="connsiteY2" fmla="*/ 153352 h 153352"/>
              <a:gd name="connsiteX3" fmla="*/ 0 w 2758757"/>
              <a:gd name="connsiteY3" fmla="*/ 153352 h 153352"/>
              <a:gd name="connsiteX4" fmla="*/ 0 w 2758757"/>
              <a:gd name="connsiteY4" fmla="*/ 0 h 153352"/>
              <a:gd name="connsiteX0" fmla="*/ 0 w 2758757"/>
              <a:gd name="connsiteY0" fmla="*/ 153352 h 244792"/>
              <a:gd name="connsiteX1" fmla="*/ 0 w 2758757"/>
              <a:gd name="connsiteY1" fmla="*/ 0 h 244792"/>
              <a:gd name="connsiteX2" fmla="*/ 2758757 w 2758757"/>
              <a:gd name="connsiteY2" fmla="*/ 0 h 244792"/>
              <a:gd name="connsiteX3" fmla="*/ 2758757 w 2758757"/>
              <a:gd name="connsiteY3" fmla="*/ 153352 h 244792"/>
              <a:gd name="connsiteX4" fmla="*/ 91440 w 2758757"/>
              <a:gd name="connsiteY4" fmla="*/ 244792 h 244792"/>
              <a:gd name="connsiteX0" fmla="*/ 0 w 2758757"/>
              <a:gd name="connsiteY0" fmla="*/ 0 h 244792"/>
              <a:gd name="connsiteX1" fmla="*/ 2758757 w 2758757"/>
              <a:gd name="connsiteY1" fmla="*/ 0 h 244792"/>
              <a:gd name="connsiteX2" fmla="*/ 2758757 w 2758757"/>
              <a:gd name="connsiteY2" fmla="*/ 153352 h 244792"/>
              <a:gd name="connsiteX3" fmla="*/ 91440 w 2758757"/>
              <a:gd name="connsiteY3" fmla="*/ 244792 h 244792"/>
              <a:gd name="connsiteX0" fmla="*/ 0 w 2758757"/>
              <a:gd name="connsiteY0" fmla="*/ 0 h 153352"/>
              <a:gd name="connsiteX1" fmla="*/ 2758757 w 2758757"/>
              <a:gd name="connsiteY1" fmla="*/ 0 h 153352"/>
              <a:gd name="connsiteX2" fmla="*/ 2758757 w 2758757"/>
              <a:gd name="connsiteY2" fmla="*/ 153352 h 153352"/>
              <a:gd name="connsiteX0" fmla="*/ 0 w 2758757"/>
              <a:gd name="connsiteY0" fmla="*/ 0 h 0"/>
              <a:gd name="connsiteX1" fmla="*/ 2758757 w 2758757"/>
              <a:gd name="connsiteY1" fmla="*/ 0 h 0"/>
            </a:gdLst>
            <a:ahLst/>
            <a:cxnLst>
              <a:cxn ang="0">
                <a:pos x="connsiteX0" y="connsiteY0"/>
              </a:cxn>
              <a:cxn ang="0">
                <a:pos x="connsiteX1" y="connsiteY1"/>
              </a:cxn>
            </a:cxnLst>
            <a:rect l="l" t="t" r="r" b="b"/>
            <a:pathLst>
              <a:path w="2758757">
                <a:moveTo>
                  <a:pt x="0" y="0"/>
                </a:moveTo>
                <a:lnTo>
                  <a:pt x="2758757" y="0"/>
                </a:lnTo>
              </a:path>
            </a:pathLst>
          </a:custGeom>
          <a:noFill/>
          <a:ln>
            <a:solidFill>
              <a:schemeClr val="accent2"/>
            </a:solidFill>
          </a:ln>
        </p:spPr>
        <p:txBody>
          <a:bodyPr>
            <a:noAutofit/>
          </a:bodyPr>
          <a:lstStyle>
            <a:lvl1pPr>
              <a:lnSpc>
                <a:spcPct val="85000"/>
              </a:lnSpc>
              <a:spcBef>
                <a:spcPts val="0"/>
              </a:spcBef>
              <a:spcAft>
                <a:spcPts val="0"/>
              </a:spcAft>
              <a:defRPr sz="1600"/>
            </a:lvl1pPr>
          </a:lstStyle>
          <a:p>
            <a:pPr lvl="0"/>
            <a:r>
              <a:rPr lang="en-US" dirty="0"/>
              <a:t> </a:t>
            </a:r>
            <a:endParaRPr lang="en-AU" dirty="0"/>
          </a:p>
        </p:txBody>
      </p:sp>
      <p:sp>
        <p:nvSpPr>
          <p:cNvPr id="39" name="Text Placeholder 7">
            <a:extLst>
              <a:ext uri="{FF2B5EF4-FFF2-40B4-BE49-F238E27FC236}">
                <a16:creationId xmlns:a16="http://schemas.microsoft.com/office/drawing/2014/main" id="{0A942A5E-BF0E-16D8-4A1A-222029D887E9}"/>
              </a:ext>
            </a:extLst>
          </p:cNvPr>
          <p:cNvSpPr>
            <a:spLocks noGrp="1"/>
          </p:cNvSpPr>
          <p:nvPr>
            <p:ph type="body" sz="quarter" idx="44" hasCustomPrompt="1"/>
          </p:nvPr>
        </p:nvSpPr>
        <p:spPr>
          <a:xfrm>
            <a:off x="334962" y="6021388"/>
            <a:ext cx="5400000" cy="0"/>
          </a:xfrm>
          <a:custGeom>
            <a:avLst/>
            <a:gdLst>
              <a:gd name="connsiteX0" fmla="*/ 0 w 2758757"/>
              <a:gd name="connsiteY0" fmla="*/ 0 h 153352"/>
              <a:gd name="connsiteX1" fmla="*/ 2758757 w 2758757"/>
              <a:gd name="connsiteY1" fmla="*/ 0 h 153352"/>
              <a:gd name="connsiteX2" fmla="*/ 2758757 w 2758757"/>
              <a:gd name="connsiteY2" fmla="*/ 153352 h 153352"/>
              <a:gd name="connsiteX3" fmla="*/ 0 w 2758757"/>
              <a:gd name="connsiteY3" fmla="*/ 153352 h 153352"/>
              <a:gd name="connsiteX4" fmla="*/ 0 w 2758757"/>
              <a:gd name="connsiteY4" fmla="*/ 0 h 153352"/>
              <a:gd name="connsiteX0" fmla="*/ 0 w 2758757"/>
              <a:gd name="connsiteY0" fmla="*/ 153352 h 244792"/>
              <a:gd name="connsiteX1" fmla="*/ 0 w 2758757"/>
              <a:gd name="connsiteY1" fmla="*/ 0 h 244792"/>
              <a:gd name="connsiteX2" fmla="*/ 2758757 w 2758757"/>
              <a:gd name="connsiteY2" fmla="*/ 0 h 244792"/>
              <a:gd name="connsiteX3" fmla="*/ 2758757 w 2758757"/>
              <a:gd name="connsiteY3" fmla="*/ 153352 h 244792"/>
              <a:gd name="connsiteX4" fmla="*/ 91440 w 2758757"/>
              <a:gd name="connsiteY4" fmla="*/ 244792 h 244792"/>
              <a:gd name="connsiteX0" fmla="*/ 0 w 2758757"/>
              <a:gd name="connsiteY0" fmla="*/ 0 h 244792"/>
              <a:gd name="connsiteX1" fmla="*/ 2758757 w 2758757"/>
              <a:gd name="connsiteY1" fmla="*/ 0 h 244792"/>
              <a:gd name="connsiteX2" fmla="*/ 2758757 w 2758757"/>
              <a:gd name="connsiteY2" fmla="*/ 153352 h 244792"/>
              <a:gd name="connsiteX3" fmla="*/ 91440 w 2758757"/>
              <a:gd name="connsiteY3" fmla="*/ 244792 h 244792"/>
              <a:gd name="connsiteX0" fmla="*/ 0 w 2758757"/>
              <a:gd name="connsiteY0" fmla="*/ 0 h 153352"/>
              <a:gd name="connsiteX1" fmla="*/ 2758757 w 2758757"/>
              <a:gd name="connsiteY1" fmla="*/ 0 h 153352"/>
              <a:gd name="connsiteX2" fmla="*/ 2758757 w 2758757"/>
              <a:gd name="connsiteY2" fmla="*/ 153352 h 153352"/>
              <a:gd name="connsiteX0" fmla="*/ 0 w 2758757"/>
              <a:gd name="connsiteY0" fmla="*/ 0 h 0"/>
              <a:gd name="connsiteX1" fmla="*/ 2758757 w 2758757"/>
              <a:gd name="connsiteY1" fmla="*/ 0 h 0"/>
            </a:gdLst>
            <a:ahLst/>
            <a:cxnLst>
              <a:cxn ang="0">
                <a:pos x="connsiteX0" y="connsiteY0"/>
              </a:cxn>
              <a:cxn ang="0">
                <a:pos x="connsiteX1" y="connsiteY1"/>
              </a:cxn>
            </a:cxnLst>
            <a:rect l="l" t="t" r="r" b="b"/>
            <a:pathLst>
              <a:path w="2758757">
                <a:moveTo>
                  <a:pt x="0" y="0"/>
                </a:moveTo>
                <a:lnTo>
                  <a:pt x="2758757" y="0"/>
                </a:lnTo>
              </a:path>
            </a:pathLst>
          </a:custGeom>
          <a:noFill/>
          <a:ln>
            <a:solidFill>
              <a:schemeClr val="accent2"/>
            </a:solidFill>
          </a:ln>
        </p:spPr>
        <p:txBody>
          <a:bodyPr>
            <a:noAutofit/>
          </a:bodyPr>
          <a:lstStyle>
            <a:lvl1pPr>
              <a:lnSpc>
                <a:spcPct val="85000"/>
              </a:lnSpc>
              <a:spcBef>
                <a:spcPts val="0"/>
              </a:spcBef>
              <a:spcAft>
                <a:spcPts val="0"/>
              </a:spcAft>
              <a:defRPr sz="1600"/>
            </a:lvl1pPr>
          </a:lstStyle>
          <a:p>
            <a:pPr lvl="0"/>
            <a:r>
              <a:rPr lang="en-US" dirty="0"/>
              <a:t> </a:t>
            </a:r>
            <a:endParaRPr lang="en-AU" dirty="0"/>
          </a:p>
        </p:txBody>
      </p:sp>
      <p:sp>
        <p:nvSpPr>
          <p:cNvPr id="40" name="TextBox 39">
            <a:extLst>
              <a:ext uri="{FF2B5EF4-FFF2-40B4-BE49-F238E27FC236}">
                <a16:creationId xmlns:a16="http://schemas.microsoft.com/office/drawing/2014/main" id="{2530E18C-5113-A573-6EDF-166CDB7ED55D}"/>
              </a:ext>
            </a:extLst>
          </p:cNvPr>
          <p:cNvSpPr txBox="1"/>
          <p:nvPr userDrawn="1"/>
        </p:nvSpPr>
        <p:spPr>
          <a:xfrm>
            <a:off x="334963" y="6424931"/>
            <a:ext cx="2219960" cy="215444"/>
          </a:xfrm>
          <a:prstGeom prst="rect">
            <a:avLst/>
          </a:prstGeom>
        </p:spPr>
        <p:txBody>
          <a:bodyPr vert="horz" lIns="0" tIns="0" rIns="0" bIns="0" rtlCol="0" anchor="ctr">
            <a:noAutofit/>
          </a:bodyPr>
          <a:lstStyle>
            <a:defPPr>
              <a:defRPr lang="en-US"/>
            </a:defPPr>
            <a:lvl1pPr>
              <a:defRPr sz="800">
                <a:solidFill>
                  <a:schemeClr val="accent3"/>
                </a:solidFill>
              </a:defRPr>
            </a:lvl1pPr>
          </a:lstStyle>
          <a:p>
            <a:pPr lvl="0"/>
            <a:r>
              <a:rPr lang="en-AU" dirty="0"/>
              <a:t>The Australian Army</a:t>
            </a:r>
          </a:p>
        </p:txBody>
      </p:sp>
      <p:pic>
        <p:nvPicPr>
          <p:cNvPr id="2" name="Graphic 1">
            <a:extLst>
              <a:ext uri="{FF2B5EF4-FFF2-40B4-BE49-F238E27FC236}">
                <a16:creationId xmlns:a16="http://schemas.microsoft.com/office/drawing/2014/main" id="{4196F641-8BBE-0AF3-310E-48C955A6B09D}"/>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1283" t="26675" r="44056" b="15233"/>
          <a:stretch>
            <a:fillRect/>
          </a:stretch>
        </p:blipFill>
        <p:spPr>
          <a:xfrm>
            <a:off x="6705600" y="0"/>
            <a:ext cx="5486400" cy="6858000"/>
          </a:xfrm>
          <a:prstGeom prst="rect">
            <a:avLst/>
          </a:prstGeom>
        </p:spPr>
      </p:pic>
    </p:spTree>
    <p:extLst>
      <p:ext uri="{BB962C8B-B14F-4D97-AF65-F5344CB8AC3E}">
        <p14:creationId xmlns:p14="http://schemas.microsoft.com/office/powerpoint/2010/main" val="2127595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A86C-93A4-705D-BDE2-668965EA7195}"/>
              </a:ext>
            </a:extLst>
          </p:cNvPr>
          <p:cNvSpPr>
            <a:spLocks noGrp="1"/>
          </p:cNvSpPr>
          <p:nvPr>
            <p:ph type="title" hasCustomPrompt="1"/>
          </p:nvPr>
        </p:nvSpPr>
        <p:spPr>
          <a:xfrm>
            <a:off x="334963" y="3157538"/>
            <a:ext cx="5400000" cy="491808"/>
          </a:xfrm>
        </p:spPr>
        <p:txBody>
          <a:bodyPr/>
          <a:lstStyle>
            <a:lvl1pPr>
              <a:defRPr/>
            </a:lvl1pPr>
          </a:lstStyle>
          <a:p>
            <a:r>
              <a:rPr lang="en-US" dirty="0"/>
              <a:t>Section title goes here</a:t>
            </a:r>
            <a:endParaRPr lang="en-AU" dirty="0"/>
          </a:p>
        </p:txBody>
      </p:sp>
      <p:sp>
        <p:nvSpPr>
          <p:cNvPr id="5" name="Text Placeholder 4">
            <a:extLst>
              <a:ext uri="{FF2B5EF4-FFF2-40B4-BE49-F238E27FC236}">
                <a16:creationId xmlns:a16="http://schemas.microsoft.com/office/drawing/2014/main" id="{4E2F03E2-1F77-50AB-2ADE-1D943B226E95}"/>
              </a:ext>
            </a:extLst>
          </p:cNvPr>
          <p:cNvSpPr>
            <a:spLocks noGrp="1"/>
          </p:cNvSpPr>
          <p:nvPr>
            <p:ph type="body" sz="quarter" idx="11" hasCustomPrompt="1"/>
          </p:nvPr>
        </p:nvSpPr>
        <p:spPr>
          <a:xfrm>
            <a:off x="334962" y="3671888"/>
            <a:ext cx="5400000" cy="1320800"/>
          </a:xfrm>
        </p:spPr>
        <p:txBody>
          <a:bodyPr/>
          <a:lstStyle>
            <a:lvl1pPr>
              <a:defRPr>
                <a:solidFill>
                  <a:schemeClr val="accent2"/>
                </a:solidFill>
              </a:defRPr>
            </a:lvl1pPr>
          </a:lstStyle>
          <a:p>
            <a:r>
              <a:rPr lang="en-AU" dirty="0"/>
              <a:t>Section subtitle goes here</a:t>
            </a:r>
          </a:p>
        </p:txBody>
      </p:sp>
      <p:pic>
        <p:nvPicPr>
          <p:cNvPr id="6" name="Graphic 5">
            <a:extLst>
              <a:ext uri="{FF2B5EF4-FFF2-40B4-BE49-F238E27FC236}">
                <a16:creationId xmlns:a16="http://schemas.microsoft.com/office/drawing/2014/main" id="{05D01C02-2686-29FF-E548-3F1A4F8E055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34963" y="397575"/>
            <a:ext cx="1240781" cy="1231200"/>
          </a:xfrm>
          <a:prstGeom prst="rect">
            <a:avLst/>
          </a:prstGeom>
        </p:spPr>
      </p:pic>
      <p:pic>
        <p:nvPicPr>
          <p:cNvPr id="3" name="Graphic 2">
            <a:extLst>
              <a:ext uri="{FF2B5EF4-FFF2-40B4-BE49-F238E27FC236}">
                <a16:creationId xmlns:a16="http://schemas.microsoft.com/office/drawing/2014/main" id="{6071B705-6DF7-A6D4-8198-A2BAB2185320}"/>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1284" t="14572" r="39403" b="27337"/>
          <a:stretch>
            <a:fillRect/>
          </a:stretch>
        </p:blipFill>
        <p:spPr>
          <a:xfrm rot="10800000" flipH="1">
            <a:off x="6134100" y="0"/>
            <a:ext cx="6057900" cy="6858000"/>
          </a:xfrm>
          <a:prstGeom prst="rect">
            <a:avLst/>
          </a:prstGeom>
        </p:spPr>
      </p:pic>
    </p:spTree>
    <p:extLst>
      <p:ext uri="{BB962C8B-B14F-4D97-AF65-F5344CB8AC3E}">
        <p14:creationId xmlns:p14="http://schemas.microsoft.com/office/powerpoint/2010/main" val="425856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103A6B-DDFF-6966-3B71-B9FF0AFB15A1}"/>
              </a:ext>
            </a:extLst>
          </p:cNvPr>
          <p:cNvSpPr>
            <a:spLocks noGrp="1"/>
          </p:cNvSpPr>
          <p:nvPr>
            <p:ph type="title"/>
          </p:nvPr>
        </p:nvSpPr>
        <p:spPr>
          <a:xfrm>
            <a:off x="334963" y="333375"/>
            <a:ext cx="11528425" cy="491808"/>
          </a:xfrm>
          <a:prstGeom prst="rect">
            <a:avLst/>
          </a:prstGeom>
          <a:noFill/>
        </p:spPr>
        <p:txBody>
          <a:bodyPr vert="horz" lIns="0" tIns="0" rIns="0" bIns="0" rtlCol="0" anchor="ctr">
            <a:noAutofit/>
          </a:bodyPr>
          <a:lstStyle/>
          <a:p>
            <a:r>
              <a:rPr lang="en-US" smtClean="0"/>
              <a:t>Click to edit Master title style</a:t>
            </a:r>
            <a:endParaRPr lang="en-AU" dirty="0"/>
          </a:p>
        </p:txBody>
      </p:sp>
      <p:sp>
        <p:nvSpPr>
          <p:cNvPr id="3" name="Text Placeholder 2">
            <a:extLst>
              <a:ext uri="{FF2B5EF4-FFF2-40B4-BE49-F238E27FC236}">
                <a16:creationId xmlns:a16="http://schemas.microsoft.com/office/drawing/2014/main" id="{01E1CA6F-311B-D9A0-86E9-22536995BD65}"/>
              </a:ext>
            </a:extLst>
          </p:cNvPr>
          <p:cNvSpPr>
            <a:spLocks noGrp="1"/>
          </p:cNvSpPr>
          <p:nvPr>
            <p:ph type="body" idx="1"/>
          </p:nvPr>
        </p:nvSpPr>
        <p:spPr>
          <a:xfrm>
            <a:off x="334963" y="1628775"/>
            <a:ext cx="11528425" cy="4392613"/>
          </a:xfrm>
          <a:prstGeom prst="rect">
            <a:avLst/>
          </a:prstGeom>
          <a:noFill/>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a:extLst>
              <a:ext uri="{FF2B5EF4-FFF2-40B4-BE49-F238E27FC236}">
                <a16:creationId xmlns:a16="http://schemas.microsoft.com/office/drawing/2014/main" id="{464C85BE-E0B7-1358-27E5-44B1E1E81D44}"/>
              </a:ext>
            </a:extLst>
          </p:cNvPr>
          <p:cNvSpPr>
            <a:spLocks noGrp="1"/>
          </p:cNvSpPr>
          <p:nvPr>
            <p:ph type="sldNum" sz="quarter" idx="4"/>
          </p:nvPr>
        </p:nvSpPr>
        <p:spPr>
          <a:xfrm>
            <a:off x="11692913" y="6428443"/>
            <a:ext cx="180000" cy="204788"/>
          </a:xfrm>
          <a:prstGeom prst="rect">
            <a:avLst/>
          </a:prstGeom>
        </p:spPr>
        <p:txBody>
          <a:bodyPr vert="horz" lIns="0" tIns="0" rIns="0" bIns="0" rtlCol="0" anchor="ctr"/>
          <a:lstStyle>
            <a:lvl1pPr algn="r">
              <a:defRPr sz="800">
                <a:solidFill>
                  <a:schemeClr val="accent3"/>
                </a:solidFill>
              </a:defRPr>
            </a:lvl1pPr>
          </a:lstStyle>
          <a:p>
            <a:fld id="{ACF7642C-B00E-4EE8-91F5-565DB47000BA}" type="slidenum">
              <a:rPr lang="en-AU" smtClean="0"/>
              <a:pPr/>
              <a:t>‹#›</a:t>
            </a:fld>
            <a:endParaRPr lang="en-AU" dirty="0"/>
          </a:p>
        </p:txBody>
      </p:sp>
      <p:sp>
        <p:nvSpPr>
          <p:cNvPr id="5" name="TextBox 4">
            <a:extLst>
              <a:ext uri="{FF2B5EF4-FFF2-40B4-BE49-F238E27FC236}">
                <a16:creationId xmlns:a16="http://schemas.microsoft.com/office/drawing/2014/main" id="{A98B60DB-0492-76EC-3933-6D04B49D3591}"/>
              </a:ext>
            </a:extLst>
          </p:cNvPr>
          <p:cNvSpPr txBox="1"/>
          <p:nvPr userDrawn="1"/>
        </p:nvSpPr>
        <p:spPr>
          <a:xfrm>
            <a:off x="5698295" y="6400378"/>
            <a:ext cx="795411" cy="246221"/>
          </a:xfrm>
          <a:prstGeom prst="rect">
            <a:avLst/>
          </a:prstGeom>
          <a:noFill/>
        </p:spPr>
        <p:txBody>
          <a:bodyPr wrap="none" rtlCol="0">
            <a:spAutoFit/>
          </a:bodyPr>
          <a:lstStyle/>
          <a:p>
            <a:r>
              <a:rPr lang="en-AU" sz="1000" b="0" i="0" kern="1200" dirty="0">
                <a:solidFill>
                  <a:schemeClr val="tx1"/>
                </a:solidFill>
                <a:effectLst/>
                <a:latin typeface="+mn-lt"/>
                <a:ea typeface="+mn-ea"/>
                <a:cs typeface="+mn-cs"/>
              </a:rPr>
              <a:t>OFFICIAL </a:t>
            </a:r>
            <a:endParaRPr lang="en-AU" sz="1000" i="0" dirty="0"/>
          </a:p>
        </p:txBody>
      </p:sp>
      <p:sp>
        <p:nvSpPr>
          <p:cNvPr id="4" name="TextBox 3">
            <a:extLst>
              <a:ext uri="{FF2B5EF4-FFF2-40B4-BE49-F238E27FC236}">
                <a16:creationId xmlns:a16="http://schemas.microsoft.com/office/drawing/2014/main" id="{F5DC10E8-84DF-1AB1-B57F-E627D77BA55C}"/>
              </a:ext>
            </a:extLst>
          </p:cNvPr>
          <p:cNvSpPr txBox="1"/>
          <p:nvPr userDrawn="1"/>
        </p:nvSpPr>
        <p:spPr>
          <a:xfrm>
            <a:off x="334963" y="6417787"/>
            <a:ext cx="2219960" cy="215444"/>
          </a:xfrm>
          <a:prstGeom prst="rect">
            <a:avLst/>
          </a:prstGeom>
        </p:spPr>
        <p:txBody>
          <a:bodyPr vert="horz" lIns="0" tIns="0" rIns="0" bIns="0" rtlCol="0" anchor="ctr"/>
          <a:lstStyle>
            <a:defPPr>
              <a:defRPr lang="en-US"/>
            </a:defPPr>
            <a:lvl1pPr>
              <a:defRPr sz="800">
                <a:solidFill>
                  <a:schemeClr val="accent3"/>
                </a:solidFill>
              </a:defRPr>
            </a:lvl1pPr>
          </a:lstStyle>
          <a:p>
            <a:pPr lvl="0"/>
            <a:r>
              <a:rPr lang="en-AU" dirty="0"/>
              <a:t>The Australian Army</a:t>
            </a:r>
          </a:p>
        </p:txBody>
      </p:sp>
    </p:spTree>
    <p:extLst>
      <p:ext uri="{BB962C8B-B14F-4D97-AF65-F5344CB8AC3E}">
        <p14:creationId xmlns:p14="http://schemas.microsoft.com/office/powerpoint/2010/main" val="2904159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79" r:id="rId5"/>
    <p:sldLayoutId id="2147483687" r:id="rId6"/>
    <p:sldLayoutId id="2147483693" r:id="rId7"/>
    <p:sldLayoutId id="2147483652" r:id="rId8"/>
    <p:sldLayoutId id="2147483674" r:id="rId9"/>
    <p:sldLayoutId id="2147483675" r:id="rId10"/>
    <p:sldLayoutId id="2147483676" r:id="rId11"/>
    <p:sldLayoutId id="2147483659" r:id="rId12"/>
    <p:sldLayoutId id="2147483661" r:id="rId13"/>
    <p:sldLayoutId id="2147483694" r:id="rId14"/>
    <p:sldLayoutId id="2147483695" r:id="rId15"/>
    <p:sldLayoutId id="2147483671" r:id="rId16"/>
    <p:sldLayoutId id="2147483662" r:id="rId17"/>
    <p:sldLayoutId id="2147483663" r:id="rId18"/>
    <p:sldLayoutId id="2147483686" r:id="rId19"/>
    <p:sldLayoutId id="2147483664" r:id="rId20"/>
    <p:sldLayoutId id="2147483665" r:id="rId21"/>
    <p:sldLayoutId id="2147483672" r:id="rId22"/>
    <p:sldLayoutId id="2147483666" r:id="rId23"/>
    <p:sldLayoutId id="2147483667" r:id="rId24"/>
    <p:sldLayoutId id="2147483680" r:id="rId25"/>
    <p:sldLayoutId id="2147483681" r:id="rId26"/>
    <p:sldLayoutId id="2147483655" r:id="rId27"/>
    <p:sldLayoutId id="2147483668" r:id="rId28"/>
    <p:sldLayoutId id="2147483669" r:id="rId29"/>
    <p:sldLayoutId id="2147483656" r:id="rId30"/>
    <p:sldLayoutId id="2147483677" r:id="rId31"/>
    <p:sldLayoutId id="2147483678" r:id="rId32"/>
    <p:sldLayoutId id="2147483673" r:id="rId33"/>
    <p:sldLayoutId id="2147483682" r:id="rId34"/>
    <p:sldLayoutId id="2147483683" r:id="rId35"/>
    <p:sldLayoutId id="2147483684" r:id="rId36"/>
    <p:sldLayoutId id="2147483685" r:id="rId37"/>
    <p:sldLayoutId id="2147483688" r:id="rId38"/>
    <p:sldLayoutId id="2147483689" r:id="rId39"/>
  </p:sldLayoutIdLst>
  <p:hf hdr="0" ftr="0" dt="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1pPr>
      <a:lvl2pPr marL="179388" indent="-179388"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2pPr>
      <a:lvl3pPr marL="358775" indent="-179388" algn="l" defTabSz="914400" rtl="0" eaLnBrk="1" latinLnBrk="0" hangingPunct="1">
        <a:lnSpc>
          <a:spcPct val="100000"/>
        </a:lnSpc>
        <a:spcBef>
          <a:spcPts val="600"/>
        </a:spcBef>
        <a:spcAft>
          <a:spcPts val="600"/>
        </a:spcAft>
        <a:buClr>
          <a:schemeClr val="tx1"/>
        </a:buClr>
        <a:buFont typeface="Calibri" panose="020F0502020204030204" pitchFamily="34" charset="0"/>
        <a:buChar char="–"/>
        <a:defRPr sz="1800" kern="1200">
          <a:solidFill>
            <a:schemeClr val="tx1"/>
          </a:solidFill>
          <a:latin typeface="+mn-lt"/>
          <a:ea typeface="+mn-ea"/>
          <a:cs typeface="+mn-cs"/>
        </a:defRPr>
      </a:lvl3pPr>
      <a:lvl4pPr marL="536575" indent="-177800" algn="l" defTabSz="914400" rtl="0" eaLnBrk="1" latinLnBrk="0" hangingPunct="1">
        <a:lnSpc>
          <a:spcPct val="100000"/>
        </a:lnSpc>
        <a:spcBef>
          <a:spcPts val="600"/>
        </a:spcBef>
        <a:spcAft>
          <a:spcPts val="600"/>
        </a:spcAft>
        <a:buClr>
          <a:schemeClr val="tx1"/>
        </a:buClr>
        <a:buFont typeface="Calibri" panose="020F0502020204030204" pitchFamily="34" charset="0"/>
        <a:buChar char="–"/>
        <a:defRPr sz="18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userDrawn="1">
          <p15:clr>
            <a:srgbClr val="F26B43"/>
          </p15:clr>
        </p15:guide>
        <p15:guide id="2" pos="211" userDrawn="1">
          <p15:clr>
            <a:srgbClr val="F26B43"/>
          </p15:clr>
        </p15:guide>
        <p15:guide id="3" orient="horz" pos="3793" userDrawn="1">
          <p15:clr>
            <a:srgbClr val="F26B43"/>
          </p15:clr>
        </p15:guide>
        <p15:guide id="4" orient="horz" pos="1026" userDrawn="1">
          <p15:clr>
            <a:srgbClr val="F26B43"/>
          </p15:clr>
        </p15:guide>
        <p15:guide id="5" orient="horz" pos="210" userDrawn="1">
          <p15:clr>
            <a:srgbClr val="F26B43"/>
          </p15:clr>
        </p15:guide>
        <p15:guide id="6" pos="74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hyperlink" Target="mailto:army.innovation.day@defence.gov.au" TargetMode="Externa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278" b="5278"/>
          <a:stretch>
            <a:fillRect/>
          </a:stretch>
        </p:blipFill>
        <p:spPr/>
      </p:pic>
      <p:sp>
        <p:nvSpPr>
          <p:cNvPr id="2" name="Title 1">
            <a:extLst>
              <a:ext uri="{FF2B5EF4-FFF2-40B4-BE49-F238E27FC236}">
                <a16:creationId xmlns:a16="http://schemas.microsoft.com/office/drawing/2014/main" id="{CD41145B-D4FE-3920-42B6-931E702C58D0}"/>
              </a:ext>
            </a:extLst>
          </p:cNvPr>
          <p:cNvSpPr>
            <a:spLocks noGrp="1"/>
          </p:cNvSpPr>
          <p:nvPr>
            <p:ph type="ctrTitle"/>
          </p:nvPr>
        </p:nvSpPr>
        <p:spPr>
          <a:xfrm>
            <a:off x="334963" y="1628774"/>
            <a:ext cx="6660000" cy="769303"/>
          </a:xfrm>
        </p:spPr>
        <p:txBody>
          <a:bodyPr>
            <a:noAutofit/>
          </a:bodyPr>
          <a:lstStyle/>
          <a:p>
            <a:r>
              <a:rPr lang="en-AU" dirty="0" smtClean="0"/>
              <a:t>Army Innovation Day 2026</a:t>
            </a:r>
            <a:endParaRPr lang="en-AU" dirty="0"/>
          </a:p>
        </p:txBody>
      </p:sp>
      <p:sp>
        <p:nvSpPr>
          <p:cNvPr id="15" name="Text Placeholder 14">
            <a:extLst>
              <a:ext uri="{FF2B5EF4-FFF2-40B4-BE49-F238E27FC236}">
                <a16:creationId xmlns:a16="http://schemas.microsoft.com/office/drawing/2014/main" id="{34ABC61D-EFE6-07BC-8A4B-9A8C8D60BDF3}"/>
              </a:ext>
            </a:extLst>
          </p:cNvPr>
          <p:cNvSpPr>
            <a:spLocks noGrp="1"/>
          </p:cNvSpPr>
          <p:nvPr>
            <p:ph type="body" sz="quarter" idx="11"/>
          </p:nvPr>
        </p:nvSpPr>
        <p:spPr>
          <a:xfrm>
            <a:off x="334962" y="333375"/>
            <a:ext cx="6660000" cy="216000"/>
          </a:xfrm>
        </p:spPr>
        <p:txBody>
          <a:bodyPr/>
          <a:lstStyle/>
          <a:p>
            <a:pPr lvl="0"/>
            <a:r>
              <a:rPr lang="en-US" dirty="0"/>
              <a:t>SERVICE  </a:t>
            </a:r>
            <a:r>
              <a:rPr lang="en-US" dirty="0">
                <a:solidFill>
                  <a:schemeClr val="accent2"/>
                </a:solidFill>
              </a:rPr>
              <a:t>/ </a:t>
            </a:r>
            <a:r>
              <a:rPr lang="en-US" dirty="0"/>
              <a:t> COURAGE  </a:t>
            </a:r>
            <a:r>
              <a:rPr lang="en-US" dirty="0">
                <a:solidFill>
                  <a:schemeClr val="accent2"/>
                </a:solidFill>
              </a:rPr>
              <a:t>/</a:t>
            </a:r>
            <a:r>
              <a:rPr lang="en-US" dirty="0"/>
              <a:t>  RESPECT  </a:t>
            </a:r>
            <a:r>
              <a:rPr lang="en-US" dirty="0">
                <a:solidFill>
                  <a:schemeClr val="accent2"/>
                </a:solidFill>
              </a:rPr>
              <a:t>/ </a:t>
            </a:r>
            <a:r>
              <a:rPr lang="en-US" dirty="0"/>
              <a:t> INTEGRITY  </a:t>
            </a:r>
            <a:r>
              <a:rPr lang="en-US" dirty="0">
                <a:solidFill>
                  <a:schemeClr val="accent2"/>
                </a:solidFill>
              </a:rPr>
              <a:t>/</a:t>
            </a:r>
            <a:r>
              <a:rPr lang="en-US" dirty="0"/>
              <a:t>  EXCELLENCE</a:t>
            </a:r>
            <a:endParaRPr lang="en-AU" dirty="0"/>
          </a:p>
        </p:txBody>
      </p:sp>
      <p:sp>
        <p:nvSpPr>
          <p:cNvPr id="3" name="Text Placeholder 2"/>
          <p:cNvSpPr>
            <a:spLocks noGrp="1"/>
          </p:cNvSpPr>
          <p:nvPr>
            <p:ph type="body" sz="quarter" idx="12"/>
          </p:nvPr>
        </p:nvSpPr>
        <p:spPr>
          <a:xfrm>
            <a:off x="10331354" y="6413217"/>
            <a:ext cx="1532033" cy="216000"/>
          </a:xfrm>
        </p:spPr>
        <p:txBody>
          <a:bodyPr/>
          <a:lstStyle/>
          <a:p>
            <a:r>
              <a:rPr lang="en-AU"/>
              <a:t>ARMY.GOV.au</a:t>
            </a:r>
            <a:endParaRPr lang="en-AU" dirty="0"/>
          </a:p>
        </p:txBody>
      </p:sp>
      <p:sp>
        <p:nvSpPr>
          <p:cNvPr id="7" name="Subtitle 6">
            <a:extLst>
              <a:ext uri="{FF2B5EF4-FFF2-40B4-BE49-F238E27FC236}">
                <a16:creationId xmlns:a16="http://schemas.microsoft.com/office/drawing/2014/main" id="{1198E466-D70A-D22F-E4C2-D4A142BA1079}"/>
              </a:ext>
            </a:extLst>
          </p:cNvPr>
          <p:cNvSpPr>
            <a:spLocks noGrp="1"/>
          </p:cNvSpPr>
          <p:nvPr>
            <p:ph type="subTitle" idx="1"/>
          </p:nvPr>
        </p:nvSpPr>
        <p:spPr>
          <a:xfrm>
            <a:off x="334963" y="2954215"/>
            <a:ext cx="5253037" cy="375126"/>
          </a:xfrm>
        </p:spPr>
        <p:txBody>
          <a:bodyPr/>
          <a:lstStyle/>
          <a:p>
            <a:r>
              <a:rPr lang="en-AU" sz="1800" dirty="0" smtClean="0"/>
              <a:t>Market Briefing</a:t>
            </a:r>
            <a:endParaRPr lang="en-AU" sz="1800" dirty="0"/>
          </a:p>
        </p:txBody>
      </p:sp>
      <p:sp>
        <p:nvSpPr>
          <p:cNvPr id="9" name="Text Placeholder 8">
            <a:extLst>
              <a:ext uri="{FF2B5EF4-FFF2-40B4-BE49-F238E27FC236}">
                <a16:creationId xmlns:a16="http://schemas.microsoft.com/office/drawing/2014/main" id="{72DC8F2C-E0D9-8BA2-41A3-0AD29844955B}"/>
              </a:ext>
            </a:extLst>
          </p:cNvPr>
          <p:cNvSpPr>
            <a:spLocks noGrp="1"/>
          </p:cNvSpPr>
          <p:nvPr>
            <p:ph type="body" sz="quarter" idx="10"/>
          </p:nvPr>
        </p:nvSpPr>
        <p:spPr/>
        <p:txBody>
          <a:bodyPr/>
          <a:lstStyle/>
          <a:p>
            <a:r>
              <a:rPr lang="en-AU" dirty="0" smtClean="0"/>
              <a:t>10/07/2026</a:t>
            </a:r>
            <a:endParaRPr lang="en-AU" dirty="0"/>
          </a:p>
        </p:txBody>
      </p:sp>
    </p:spTree>
    <p:extLst>
      <p:ext uri="{BB962C8B-B14F-4D97-AF65-F5344CB8AC3E}">
        <p14:creationId xmlns:p14="http://schemas.microsoft.com/office/powerpoint/2010/main" val="822137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AU" dirty="0" smtClean="0"/>
              <a:t>Method of Test</a:t>
            </a:r>
            <a:endParaRPr lang="en-AU" dirty="0"/>
          </a:p>
        </p:txBody>
      </p:sp>
      <p:graphicFrame>
        <p:nvGraphicFramePr>
          <p:cNvPr id="29" name="Diagram 28"/>
          <p:cNvGraphicFramePr/>
          <p:nvPr>
            <p:extLst>
              <p:ext uri="{D42A27DB-BD31-4B8C-83A1-F6EECF244321}">
                <p14:modId xmlns:p14="http://schemas.microsoft.com/office/powerpoint/2010/main" val="250212944"/>
              </p:ext>
            </p:extLst>
          </p:nvPr>
        </p:nvGraphicFramePr>
        <p:xfrm>
          <a:off x="334963" y="1088966"/>
          <a:ext cx="11298382" cy="3998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Rounded Rectangle 29"/>
          <p:cNvSpPr/>
          <p:nvPr/>
        </p:nvSpPr>
        <p:spPr>
          <a:xfrm>
            <a:off x="2578348" y="5316780"/>
            <a:ext cx="937399" cy="484632"/>
          </a:xfrm>
          <a:prstGeom prst="roundRect">
            <a:avLst/>
          </a:prstGeom>
          <a:solidFill>
            <a:srgbClr val="79874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dirty="0" smtClean="0">
                <a:solidFill>
                  <a:schemeClr val="bg1"/>
                </a:solidFill>
              </a:rPr>
              <a:t>IPC</a:t>
            </a:r>
          </a:p>
          <a:p>
            <a:pPr algn="ctr"/>
            <a:r>
              <a:rPr lang="en-AU" sz="1100" dirty="0" smtClean="0">
                <a:solidFill>
                  <a:schemeClr val="bg1"/>
                </a:solidFill>
              </a:rPr>
              <a:t>August</a:t>
            </a:r>
            <a:endParaRPr lang="en-AU" sz="1100" dirty="0">
              <a:solidFill>
                <a:schemeClr val="bg1"/>
              </a:solidFill>
            </a:endParaRPr>
          </a:p>
        </p:txBody>
      </p:sp>
      <p:sp>
        <p:nvSpPr>
          <p:cNvPr id="10" name="Rounded Rectangle 9"/>
          <p:cNvSpPr/>
          <p:nvPr/>
        </p:nvSpPr>
        <p:spPr>
          <a:xfrm>
            <a:off x="4512837" y="5316780"/>
            <a:ext cx="937399" cy="484632"/>
          </a:xfrm>
          <a:prstGeom prst="roundRect">
            <a:avLst/>
          </a:prstGeom>
          <a:solidFill>
            <a:srgbClr val="79874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dirty="0" smtClean="0">
                <a:solidFill>
                  <a:schemeClr val="bg1"/>
                </a:solidFill>
              </a:rPr>
              <a:t>MPC</a:t>
            </a:r>
          </a:p>
          <a:p>
            <a:pPr algn="ctr"/>
            <a:r>
              <a:rPr lang="en-AU" sz="1100" dirty="0" smtClean="0">
                <a:solidFill>
                  <a:schemeClr val="bg1"/>
                </a:solidFill>
              </a:rPr>
              <a:t>September</a:t>
            </a:r>
            <a:endParaRPr lang="en-AU" sz="1100" dirty="0">
              <a:solidFill>
                <a:schemeClr val="bg1"/>
              </a:solidFill>
            </a:endParaRPr>
          </a:p>
        </p:txBody>
      </p:sp>
      <p:sp>
        <p:nvSpPr>
          <p:cNvPr id="11" name="Rounded Rectangle 10"/>
          <p:cNvSpPr/>
          <p:nvPr/>
        </p:nvSpPr>
        <p:spPr>
          <a:xfrm>
            <a:off x="6379172" y="5316780"/>
            <a:ext cx="937399" cy="484632"/>
          </a:xfrm>
          <a:prstGeom prst="roundRect">
            <a:avLst/>
          </a:prstGeom>
          <a:solidFill>
            <a:srgbClr val="79874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dirty="0">
                <a:solidFill>
                  <a:schemeClr val="bg1"/>
                </a:solidFill>
              </a:rPr>
              <a:t>FPC</a:t>
            </a:r>
          </a:p>
          <a:p>
            <a:pPr algn="ctr"/>
            <a:r>
              <a:rPr lang="en-AU" sz="1100" dirty="0">
                <a:solidFill>
                  <a:schemeClr val="bg1"/>
                </a:solidFill>
              </a:rPr>
              <a:t>October</a:t>
            </a:r>
            <a:endParaRPr lang="en-AU" sz="1100" dirty="0">
              <a:solidFill>
                <a:schemeClr val="bg1"/>
              </a:solidFill>
            </a:endParaRPr>
          </a:p>
        </p:txBody>
      </p:sp>
      <p:sp>
        <p:nvSpPr>
          <p:cNvPr id="12" name="Rounded Rectangle 11"/>
          <p:cNvSpPr/>
          <p:nvPr/>
        </p:nvSpPr>
        <p:spPr>
          <a:xfrm>
            <a:off x="7444416" y="5316780"/>
            <a:ext cx="937399" cy="484632"/>
          </a:xfrm>
          <a:prstGeom prst="roundRect">
            <a:avLst/>
          </a:prstGeom>
          <a:solidFill>
            <a:srgbClr val="79874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dirty="0">
                <a:solidFill>
                  <a:schemeClr val="bg1"/>
                </a:solidFill>
              </a:rPr>
              <a:t>TRR</a:t>
            </a:r>
          </a:p>
          <a:p>
            <a:pPr algn="ctr"/>
            <a:r>
              <a:rPr lang="en-AU" sz="1100" dirty="0">
                <a:solidFill>
                  <a:schemeClr val="bg1"/>
                </a:solidFill>
              </a:rPr>
              <a:t>November</a:t>
            </a:r>
            <a:endParaRPr lang="en-AU" sz="1100" dirty="0">
              <a:solidFill>
                <a:schemeClr val="bg1"/>
              </a:solidFill>
            </a:endParaRPr>
          </a:p>
        </p:txBody>
      </p:sp>
      <p:sp>
        <p:nvSpPr>
          <p:cNvPr id="13" name="Rounded Rectangle 12"/>
          <p:cNvSpPr/>
          <p:nvPr/>
        </p:nvSpPr>
        <p:spPr>
          <a:xfrm>
            <a:off x="10375995" y="5316780"/>
            <a:ext cx="937399" cy="484632"/>
          </a:xfrm>
          <a:prstGeom prst="roundRect">
            <a:avLst/>
          </a:prstGeom>
          <a:solidFill>
            <a:srgbClr val="79874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600" dirty="0">
                <a:solidFill>
                  <a:schemeClr val="bg1"/>
                </a:solidFill>
              </a:rPr>
              <a:t>Debrief</a:t>
            </a:r>
          </a:p>
          <a:p>
            <a:pPr algn="ctr"/>
            <a:r>
              <a:rPr lang="en-AU" sz="1100" dirty="0">
                <a:solidFill>
                  <a:schemeClr val="bg1"/>
                </a:solidFill>
              </a:rPr>
              <a:t>November</a:t>
            </a:r>
            <a:endParaRPr lang="en-AU" sz="1100" dirty="0">
              <a:solidFill>
                <a:schemeClr val="bg1"/>
              </a:solidFill>
            </a:endParaRPr>
          </a:p>
        </p:txBody>
      </p:sp>
    </p:spTree>
    <p:extLst>
      <p:ext uri="{BB962C8B-B14F-4D97-AF65-F5344CB8AC3E}">
        <p14:creationId xmlns:p14="http://schemas.microsoft.com/office/powerpoint/2010/main" val="149260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4"/>
          <p:cNvGraphicFramePr>
            <a:graphicFrameLocks noGrp="1"/>
          </p:cNvGraphicFramePr>
          <p:nvPr>
            <p:extLst>
              <p:ext uri="{D42A27DB-BD31-4B8C-83A1-F6EECF244321}">
                <p14:modId xmlns:p14="http://schemas.microsoft.com/office/powerpoint/2010/main" val="907461484"/>
              </p:ext>
            </p:extLst>
          </p:nvPr>
        </p:nvGraphicFramePr>
        <p:xfrm>
          <a:off x="2133819" y="1222217"/>
          <a:ext cx="7625185" cy="4214688"/>
        </p:xfrm>
        <a:graphic>
          <a:graphicData uri="http://schemas.openxmlformats.org/drawingml/2006/table">
            <a:tbl>
              <a:tblPr firstRow="1" bandRow="1">
                <a:tableStyleId>{93296810-A885-4BE3-A3E7-6D5BEEA58F35}</a:tableStyleId>
              </a:tblPr>
              <a:tblGrid>
                <a:gridCol w="691714">
                  <a:extLst>
                    <a:ext uri="{9D8B030D-6E8A-4147-A177-3AD203B41FA5}">
                      <a16:colId xmlns:a16="http://schemas.microsoft.com/office/drawing/2014/main" val="20000"/>
                    </a:ext>
                  </a:extLst>
                </a:gridCol>
                <a:gridCol w="6933471">
                  <a:extLst>
                    <a:ext uri="{9D8B030D-6E8A-4147-A177-3AD203B41FA5}">
                      <a16:colId xmlns:a16="http://schemas.microsoft.com/office/drawing/2014/main" val="1871133639"/>
                    </a:ext>
                  </a:extLst>
                </a:gridCol>
              </a:tblGrid>
              <a:tr h="162574">
                <a:tc gridSpan="2">
                  <a:txBody>
                    <a:bodyPr/>
                    <a:lstStyle/>
                    <a:p>
                      <a:pPr marL="0" algn="ctr">
                        <a:lnSpc>
                          <a:spcPct val="100000"/>
                        </a:lnSpc>
                        <a:spcBef>
                          <a:spcPts val="215"/>
                        </a:spcBef>
                      </a:pPr>
                      <a:r>
                        <a:rPr sz="1600" spc="-10" dirty="0"/>
                        <a:t>Technology</a:t>
                      </a:r>
                      <a:r>
                        <a:rPr sz="1600" spc="-60" dirty="0"/>
                        <a:t> </a:t>
                      </a:r>
                      <a:r>
                        <a:rPr sz="1600" dirty="0"/>
                        <a:t>Readiness</a:t>
                      </a:r>
                      <a:r>
                        <a:rPr sz="1600" spc="-40" dirty="0"/>
                        <a:t> </a:t>
                      </a:r>
                      <a:r>
                        <a:rPr sz="1600" dirty="0" err="1" smtClean="0"/>
                        <a:t>Leve</a:t>
                      </a:r>
                      <a:r>
                        <a:rPr lang="en-AU" sz="1600" dirty="0" smtClean="0"/>
                        <a:t>ls</a:t>
                      </a:r>
                      <a:endParaRPr sz="1600" dirty="0">
                        <a:latin typeface="+mn-lt"/>
                        <a:cs typeface="Arial"/>
                      </a:endParaRPr>
                    </a:p>
                  </a:txBody>
                  <a:tcPr marL="0" marR="0" marT="0" marB="0"/>
                </a:tc>
                <a:tc hMerge="1">
                  <a:txBody>
                    <a:bodyPr/>
                    <a:lstStyle/>
                    <a:p>
                      <a:pPr marL="554355">
                        <a:lnSpc>
                          <a:spcPct val="100000"/>
                        </a:lnSpc>
                        <a:spcBef>
                          <a:spcPts val="215"/>
                        </a:spcBef>
                      </a:pPr>
                      <a:endParaRPr sz="1600" dirty="0">
                        <a:latin typeface="+mn-lt"/>
                        <a:cs typeface="Arial"/>
                      </a:endParaRPr>
                    </a:p>
                  </a:txBody>
                  <a:tcPr marL="0" marR="0" marT="27305" marB="0"/>
                </a:tc>
                <a:extLst>
                  <a:ext uri="{0D108BD9-81ED-4DB2-BD59-A6C34878D82A}">
                    <a16:rowId xmlns:a16="http://schemas.microsoft.com/office/drawing/2014/main" val="10000"/>
                  </a:ext>
                </a:extLst>
              </a:tr>
              <a:tr h="480569">
                <a:tc>
                  <a:txBody>
                    <a:bodyPr/>
                    <a:lstStyle/>
                    <a:p>
                      <a:pPr marL="36000" marR="49530" algn="l">
                        <a:lnSpc>
                          <a:spcPct val="100000"/>
                        </a:lnSpc>
                        <a:spcBef>
                          <a:spcPts val="385"/>
                        </a:spcBef>
                      </a:pPr>
                      <a:r>
                        <a:rPr sz="1400" dirty="0"/>
                        <a:t>TRL</a:t>
                      </a:r>
                      <a:r>
                        <a:rPr sz="1400" spc="-35" dirty="0"/>
                        <a:t> </a:t>
                      </a:r>
                      <a:r>
                        <a:rPr sz="1400" spc="-50" dirty="0"/>
                        <a:t>1</a:t>
                      </a:r>
                      <a:endParaRPr sz="1400" dirty="0">
                        <a:latin typeface="+mn-lt"/>
                        <a:cs typeface="Arial"/>
                      </a:endParaRPr>
                    </a:p>
                  </a:txBody>
                  <a:tcPr marL="0" marR="0" marT="48895" marB="0"/>
                </a:tc>
                <a:tc>
                  <a:txBody>
                    <a:bodyPr/>
                    <a:lstStyle/>
                    <a:p>
                      <a:pPr algn="l" fontAlgn="ctr"/>
                      <a:r>
                        <a:rPr lang="en-AU" sz="1200" b="0" i="0" u="none" strike="noStrike">
                          <a:solidFill>
                            <a:srgbClr val="202122"/>
                          </a:solidFill>
                          <a:effectLst/>
                          <a:latin typeface="Arial" panose="020B0604020202020204" pitchFamily="34" charset="0"/>
                        </a:rPr>
                        <a:t>Basic principles observed</a:t>
                      </a:r>
                    </a:p>
                  </a:txBody>
                  <a:tcPr marL="9525" marR="9525" marT="9525" marB="0" anchor="ctr"/>
                </a:tc>
                <a:extLst>
                  <a:ext uri="{0D108BD9-81ED-4DB2-BD59-A6C34878D82A}">
                    <a16:rowId xmlns:a16="http://schemas.microsoft.com/office/drawing/2014/main" val="10001"/>
                  </a:ext>
                </a:extLst>
              </a:tr>
              <a:tr h="416702">
                <a:tc>
                  <a:txBody>
                    <a:bodyPr/>
                    <a:lstStyle/>
                    <a:p>
                      <a:pPr marL="36000" marR="49530" algn="l">
                        <a:lnSpc>
                          <a:spcPct val="100000"/>
                        </a:lnSpc>
                        <a:spcBef>
                          <a:spcPts val="295"/>
                        </a:spcBef>
                      </a:pPr>
                      <a:r>
                        <a:rPr sz="1400" dirty="0"/>
                        <a:t>TRL</a:t>
                      </a:r>
                      <a:r>
                        <a:rPr sz="1400" spc="-35" dirty="0"/>
                        <a:t> </a:t>
                      </a:r>
                      <a:r>
                        <a:rPr sz="1400" spc="-50" dirty="0"/>
                        <a:t>2</a:t>
                      </a:r>
                      <a:endParaRPr sz="1400" dirty="0">
                        <a:latin typeface="+mn-lt"/>
                        <a:cs typeface="Arial"/>
                      </a:endParaRPr>
                    </a:p>
                  </a:txBody>
                  <a:tcPr marL="0" marR="0" marT="37465" marB="0"/>
                </a:tc>
                <a:tc>
                  <a:txBody>
                    <a:bodyPr/>
                    <a:lstStyle/>
                    <a:p>
                      <a:pPr algn="l" fontAlgn="ctr"/>
                      <a:r>
                        <a:rPr lang="en-AU" sz="1200" b="0" i="0" u="none" strike="noStrike" dirty="0">
                          <a:solidFill>
                            <a:srgbClr val="202122"/>
                          </a:solidFill>
                          <a:effectLst/>
                          <a:latin typeface="Arial" panose="020B0604020202020204" pitchFamily="34" charset="0"/>
                        </a:rPr>
                        <a:t>Technology concept formulated</a:t>
                      </a:r>
                    </a:p>
                  </a:txBody>
                  <a:tcPr marL="9525" marR="9525" marT="9525" marB="0" anchor="ctr"/>
                </a:tc>
                <a:extLst>
                  <a:ext uri="{0D108BD9-81ED-4DB2-BD59-A6C34878D82A}">
                    <a16:rowId xmlns:a16="http://schemas.microsoft.com/office/drawing/2014/main" val="10002"/>
                  </a:ext>
                </a:extLst>
              </a:tr>
              <a:tr h="415434">
                <a:tc>
                  <a:txBody>
                    <a:bodyPr/>
                    <a:lstStyle/>
                    <a:p>
                      <a:pPr marL="36000" marR="49530" algn="l">
                        <a:lnSpc>
                          <a:spcPct val="100000"/>
                        </a:lnSpc>
                        <a:spcBef>
                          <a:spcPts val="280"/>
                        </a:spcBef>
                      </a:pPr>
                      <a:r>
                        <a:rPr sz="1400" dirty="0"/>
                        <a:t>TRL</a:t>
                      </a:r>
                      <a:r>
                        <a:rPr sz="1400" spc="-35" dirty="0"/>
                        <a:t> </a:t>
                      </a:r>
                      <a:r>
                        <a:rPr sz="1400" spc="-50" dirty="0"/>
                        <a:t>3</a:t>
                      </a:r>
                      <a:endParaRPr sz="1400">
                        <a:latin typeface="+mn-lt"/>
                        <a:cs typeface="Arial"/>
                      </a:endParaRPr>
                    </a:p>
                  </a:txBody>
                  <a:tcPr marL="0" marR="0" marT="35560" marB="0"/>
                </a:tc>
                <a:tc>
                  <a:txBody>
                    <a:bodyPr/>
                    <a:lstStyle/>
                    <a:p>
                      <a:pPr algn="l" fontAlgn="ctr"/>
                      <a:r>
                        <a:rPr lang="en-AU" sz="1200" b="0" i="0" u="none" strike="noStrike" dirty="0">
                          <a:solidFill>
                            <a:srgbClr val="202122"/>
                          </a:solidFill>
                          <a:effectLst/>
                          <a:latin typeface="Arial" panose="020B0604020202020204" pitchFamily="34" charset="0"/>
                        </a:rPr>
                        <a:t>Experimental proof of concept</a:t>
                      </a:r>
                    </a:p>
                  </a:txBody>
                  <a:tcPr marL="9525" marR="9525" marT="9525" marB="0" anchor="ctr"/>
                </a:tc>
                <a:extLst>
                  <a:ext uri="{0D108BD9-81ED-4DB2-BD59-A6C34878D82A}">
                    <a16:rowId xmlns:a16="http://schemas.microsoft.com/office/drawing/2014/main" val="10003"/>
                  </a:ext>
                </a:extLst>
              </a:tr>
              <a:tr h="501729">
                <a:tc>
                  <a:txBody>
                    <a:bodyPr/>
                    <a:lstStyle/>
                    <a:p>
                      <a:pPr marL="36000" marR="49530" algn="l">
                        <a:lnSpc>
                          <a:spcPct val="100000"/>
                        </a:lnSpc>
                        <a:spcBef>
                          <a:spcPts val="284"/>
                        </a:spcBef>
                      </a:pPr>
                      <a:r>
                        <a:rPr sz="1400" dirty="0"/>
                        <a:t>TRL</a:t>
                      </a:r>
                      <a:r>
                        <a:rPr sz="1400" spc="-35" dirty="0"/>
                        <a:t> </a:t>
                      </a:r>
                      <a:r>
                        <a:rPr sz="1400" spc="-50" dirty="0"/>
                        <a:t>4</a:t>
                      </a:r>
                      <a:endParaRPr sz="1400" dirty="0">
                        <a:latin typeface="+mn-lt"/>
                        <a:cs typeface="Arial"/>
                      </a:endParaRPr>
                    </a:p>
                  </a:txBody>
                  <a:tcPr marL="0" marR="0" marT="36194" marB="0"/>
                </a:tc>
                <a:tc>
                  <a:txBody>
                    <a:bodyPr/>
                    <a:lstStyle/>
                    <a:p>
                      <a:pPr algn="l" fontAlgn="ctr"/>
                      <a:r>
                        <a:rPr lang="en-AU" sz="1200" b="0" i="0" u="none" strike="noStrike" dirty="0">
                          <a:solidFill>
                            <a:srgbClr val="202122"/>
                          </a:solidFill>
                          <a:effectLst/>
                          <a:latin typeface="Arial" panose="020B0604020202020204" pitchFamily="34" charset="0"/>
                        </a:rPr>
                        <a:t>Technology validated in lab</a:t>
                      </a:r>
                    </a:p>
                  </a:txBody>
                  <a:tcPr marL="9525" marR="9525" marT="9525" marB="0" anchor="ctr"/>
                </a:tc>
                <a:extLst>
                  <a:ext uri="{0D108BD9-81ED-4DB2-BD59-A6C34878D82A}">
                    <a16:rowId xmlns:a16="http://schemas.microsoft.com/office/drawing/2014/main" val="10004"/>
                  </a:ext>
                </a:extLst>
              </a:tr>
              <a:tr h="430725">
                <a:tc>
                  <a:txBody>
                    <a:bodyPr/>
                    <a:lstStyle/>
                    <a:p>
                      <a:pPr marL="36000" marR="49530" algn="l">
                        <a:lnSpc>
                          <a:spcPct val="100000"/>
                        </a:lnSpc>
                        <a:spcBef>
                          <a:spcPts val="295"/>
                        </a:spcBef>
                      </a:pPr>
                      <a:r>
                        <a:rPr sz="1400" dirty="0"/>
                        <a:t>TRL</a:t>
                      </a:r>
                      <a:r>
                        <a:rPr sz="1400" spc="-35" dirty="0"/>
                        <a:t> </a:t>
                      </a:r>
                      <a:r>
                        <a:rPr sz="1400" spc="-50" dirty="0"/>
                        <a:t>5</a:t>
                      </a:r>
                      <a:endParaRPr sz="1400">
                        <a:latin typeface="+mn-lt"/>
                        <a:cs typeface="Arial"/>
                      </a:endParaRPr>
                    </a:p>
                  </a:txBody>
                  <a:tcPr marL="0" marR="0" marT="37465" marB="0"/>
                </a:tc>
                <a:tc>
                  <a:txBody>
                    <a:bodyPr/>
                    <a:lstStyle/>
                    <a:p>
                      <a:pPr algn="l" fontAlgn="ctr"/>
                      <a:r>
                        <a:rPr lang="en-AU" sz="1200" b="0" i="0" u="none" strike="noStrike" dirty="0">
                          <a:solidFill>
                            <a:srgbClr val="202122"/>
                          </a:solidFill>
                          <a:effectLst/>
                          <a:latin typeface="Arial" panose="020B0604020202020204" pitchFamily="34" charset="0"/>
                        </a:rPr>
                        <a:t>Technology validated in relevant </a:t>
                      </a:r>
                      <a:r>
                        <a:rPr lang="en-AU" sz="1200" b="0" i="0" u="none" strike="noStrike" dirty="0" smtClean="0">
                          <a:solidFill>
                            <a:srgbClr val="202122"/>
                          </a:solidFill>
                          <a:effectLst/>
                          <a:latin typeface="Arial" panose="020B0604020202020204" pitchFamily="34" charset="0"/>
                        </a:rPr>
                        <a:t>environment</a:t>
                      </a:r>
                      <a:endParaRPr lang="en-AU" sz="1200" b="0" i="0" u="none" strike="noStrike" dirty="0">
                        <a:solidFill>
                          <a:srgbClr val="20212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415434">
                <a:tc>
                  <a:txBody>
                    <a:bodyPr/>
                    <a:lstStyle/>
                    <a:p>
                      <a:pPr marL="36000" marR="49530" algn="l">
                        <a:lnSpc>
                          <a:spcPct val="100000"/>
                        </a:lnSpc>
                        <a:spcBef>
                          <a:spcPts val="280"/>
                        </a:spcBef>
                      </a:pPr>
                      <a:r>
                        <a:rPr sz="1400" dirty="0"/>
                        <a:t>TRL</a:t>
                      </a:r>
                      <a:r>
                        <a:rPr sz="1400" spc="-35" dirty="0"/>
                        <a:t> </a:t>
                      </a:r>
                      <a:r>
                        <a:rPr sz="1400" spc="-50" dirty="0"/>
                        <a:t>6</a:t>
                      </a:r>
                      <a:endParaRPr sz="1400">
                        <a:latin typeface="+mn-lt"/>
                        <a:cs typeface="Arial"/>
                      </a:endParaRPr>
                    </a:p>
                  </a:txBody>
                  <a:tcPr marL="0" marR="0" marT="35560" marB="0"/>
                </a:tc>
                <a:tc>
                  <a:txBody>
                    <a:bodyPr/>
                    <a:lstStyle/>
                    <a:p>
                      <a:pPr algn="l" fontAlgn="ctr"/>
                      <a:r>
                        <a:rPr lang="en-AU" sz="1200" b="0" i="0" u="none" strike="noStrike" dirty="0">
                          <a:solidFill>
                            <a:srgbClr val="202122"/>
                          </a:solidFill>
                          <a:effectLst/>
                          <a:latin typeface="Arial" panose="020B0604020202020204" pitchFamily="34" charset="0"/>
                        </a:rPr>
                        <a:t>Technology demonstrated in relevant </a:t>
                      </a:r>
                      <a:r>
                        <a:rPr lang="en-AU" sz="1200" b="0" i="0" u="none" strike="noStrike" dirty="0" smtClean="0">
                          <a:solidFill>
                            <a:srgbClr val="202122"/>
                          </a:solidFill>
                          <a:effectLst/>
                          <a:latin typeface="Arial" panose="020B0604020202020204" pitchFamily="34" charset="0"/>
                        </a:rPr>
                        <a:t>environment</a:t>
                      </a:r>
                      <a:endParaRPr lang="en-AU" sz="1200" b="0" i="0" u="none" strike="noStrike" dirty="0">
                        <a:solidFill>
                          <a:srgbClr val="20212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463673">
                <a:tc>
                  <a:txBody>
                    <a:bodyPr/>
                    <a:lstStyle/>
                    <a:p>
                      <a:pPr marL="36000" marR="49530" algn="l">
                        <a:lnSpc>
                          <a:spcPct val="100000"/>
                        </a:lnSpc>
                        <a:spcBef>
                          <a:spcPts val="285"/>
                        </a:spcBef>
                      </a:pPr>
                      <a:r>
                        <a:rPr sz="1400" dirty="0"/>
                        <a:t>TRL</a:t>
                      </a:r>
                      <a:r>
                        <a:rPr sz="1400" spc="-35" dirty="0"/>
                        <a:t> </a:t>
                      </a:r>
                      <a:r>
                        <a:rPr sz="1400" spc="-50" dirty="0"/>
                        <a:t>7</a:t>
                      </a:r>
                      <a:endParaRPr sz="1400" dirty="0">
                        <a:latin typeface="+mn-lt"/>
                        <a:cs typeface="Arial"/>
                      </a:endParaRPr>
                    </a:p>
                  </a:txBody>
                  <a:tcPr marL="0" marR="0" marT="36195" marB="0"/>
                </a:tc>
                <a:tc>
                  <a:txBody>
                    <a:bodyPr/>
                    <a:lstStyle/>
                    <a:p>
                      <a:pPr algn="l" fontAlgn="ctr"/>
                      <a:r>
                        <a:rPr lang="en-AU" sz="1200" b="0" i="0" u="none" strike="noStrike">
                          <a:solidFill>
                            <a:srgbClr val="202122"/>
                          </a:solidFill>
                          <a:effectLst/>
                          <a:latin typeface="Arial" panose="020B0604020202020204" pitchFamily="34" charset="0"/>
                        </a:rPr>
                        <a:t>System prototype demonstration in operational environment</a:t>
                      </a:r>
                    </a:p>
                  </a:txBody>
                  <a:tcPr marL="9525" marR="9525" marT="9525" marB="0" anchor="ctr"/>
                </a:tc>
                <a:extLst>
                  <a:ext uri="{0D108BD9-81ED-4DB2-BD59-A6C34878D82A}">
                    <a16:rowId xmlns:a16="http://schemas.microsoft.com/office/drawing/2014/main" val="10007"/>
                  </a:ext>
                </a:extLst>
              </a:tr>
              <a:tr h="463673">
                <a:tc>
                  <a:txBody>
                    <a:bodyPr/>
                    <a:lstStyle/>
                    <a:p>
                      <a:pPr marL="36000" marR="49530" algn="l">
                        <a:lnSpc>
                          <a:spcPct val="100000"/>
                        </a:lnSpc>
                        <a:spcBef>
                          <a:spcPts val="284"/>
                        </a:spcBef>
                      </a:pPr>
                      <a:r>
                        <a:rPr sz="1400" dirty="0"/>
                        <a:t>TRL</a:t>
                      </a:r>
                      <a:r>
                        <a:rPr sz="1400" spc="-35" dirty="0"/>
                        <a:t> </a:t>
                      </a:r>
                      <a:r>
                        <a:rPr sz="1400" spc="-50" dirty="0"/>
                        <a:t>8</a:t>
                      </a:r>
                      <a:endParaRPr sz="1400" dirty="0">
                        <a:latin typeface="+mn-lt"/>
                        <a:cs typeface="Arial"/>
                      </a:endParaRPr>
                    </a:p>
                  </a:txBody>
                  <a:tcPr marL="0" marR="0" marT="36194" marB="0"/>
                </a:tc>
                <a:tc>
                  <a:txBody>
                    <a:bodyPr/>
                    <a:lstStyle/>
                    <a:p>
                      <a:pPr algn="l" fontAlgn="ctr"/>
                      <a:r>
                        <a:rPr lang="en-AU" sz="1200" b="0" i="0" u="none" strike="noStrike">
                          <a:solidFill>
                            <a:srgbClr val="202122"/>
                          </a:solidFill>
                          <a:effectLst/>
                          <a:latin typeface="Arial" panose="020B0604020202020204" pitchFamily="34" charset="0"/>
                        </a:rPr>
                        <a:t>System complete and qualified</a:t>
                      </a:r>
                    </a:p>
                  </a:txBody>
                  <a:tcPr marL="9525" marR="9525" marT="9525" marB="0" anchor="ctr"/>
                </a:tc>
                <a:extLst>
                  <a:ext uri="{0D108BD9-81ED-4DB2-BD59-A6C34878D82A}">
                    <a16:rowId xmlns:a16="http://schemas.microsoft.com/office/drawing/2014/main" val="10008"/>
                  </a:ext>
                </a:extLst>
              </a:tr>
              <a:tr h="382909">
                <a:tc>
                  <a:txBody>
                    <a:bodyPr/>
                    <a:lstStyle/>
                    <a:p>
                      <a:pPr marL="36000" marR="49530" algn="l">
                        <a:lnSpc>
                          <a:spcPct val="100000"/>
                        </a:lnSpc>
                        <a:spcBef>
                          <a:spcPts val="295"/>
                        </a:spcBef>
                      </a:pPr>
                      <a:r>
                        <a:rPr sz="1400" dirty="0"/>
                        <a:t>TRL</a:t>
                      </a:r>
                      <a:r>
                        <a:rPr sz="1400" spc="-35" dirty="0"/>
                        <a:t> </a:t>
                      </a:r>
                      <a:r>
                        <a:rPr sz="1400" spc="-50" dirty="0"/>
                        <a:t>9</a:t>
                      </a:r>
                      <a:endParaRPr sz="1400" dirty="0">
                        <a:latin typeface="+mn-lt"/>
                        <a:cs typeface="Arial"/>
                      </a:endParaRPr>
                    </a:p>
                  </a:txBody>
                  <a:tcPr marL="0" marR="0" marT="37465" marB="0"/>
                </a:tc>
                <a:tc>
                  <a:txBody>
                    <a:bodyPr/>
                    <a:lstStyle/>
                    <a:p>
                      <a:pPr algn="l" fontAlgn="ctr"/>
                      <a:r>
                        <a:rPr lang="en-AU" sz="1200" b="0" i="0" u="none" strike="noStrike" dirty="0">
                          <a:solidFill>
                            <a:srgbClr val="202122"/>
                          </a:solidFill>
                          <a:effectLst/>
                          <a:latin typeface="Arial" panose="020B0604020202020204" pitchFamily="34" charset="0"/>
                        </a:rPr>
                        <a:t>Actual system proven in operational environment (competitive manufacturing in the case of key enabling technologies; or in space)</a:t>
                      </a:r>
                    </a:p>
                  </a:txBody>
                  <a:tcPr marL="9525" marR="9525" marT="9525" marB="0" anchor="ctr"/>
                </a:tc>
                <a:extLst>
                  <a:ext uri="{0D108BD9-81ED-4DB2-BD59-A6C34878D82A}">
                    <a16:rowId xmlns:a16="http://schemas.microsoft.com/office/drawing/2014/main" val="10009"/>
                  </a:ext>
                </a:extLst>
              </a:tr>
            </a:tbl>
          </a:graphicData>
        </a:graphic>
      </p:graphicFrame>
      <p:sp>
        <p:nvSpPr>
          <p:cNvPr id="2" name="Rectangle 1"/>
          <p:cNvSpPr/>
          <p:nvPr/>
        </p:nvSpPr>
        <p:spPr>
          <a:xfrm>
            <a:off x="2133819" y="2774669"/>
            <a:ext cx="7625185" cy="1371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15770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8"/>
          </p:nvPr>
        </p:nvPicPr>
        <p:blipFill rotWithShape="1">
          <a:blip r:embed="rId2" cstate="hqprint">
            <a:extLst>
              <a:ext uri="{28A0092B-C50C-407E-A947-70E740481C1C}">
                <a14:useLocalDpi xmlns:a14="http://schemas.microsoft.com/office/drawing/2010/main" val="0"/>
              </a:ext>
            </a:extLst>
          </a:blip>
          <a:srcRect l="29172" r="24172"/>
          <a:stretch/>
        </p:blipFill>
        <p:spPr/>
      </p:pic>
      <p:sp>
        <p:nvSpPr>
          <p:cNvPr id="4" name="Slide Number Placeholder 3"/>
          <p:cNvSpPr>
            <a:spLocks noGrp="1"/>
          </p:cNvSpPr>
          <p:nvPr>
            <p:ph type="sldNum" sz="quarter" idx="19"/>
          </p:nvPr>
        </p:nvSpPr>
        <p:spPr/>
        <p:txBody>
          <a:bodyPr/>
          <a:lstStyle/>
          <a:p>
            <a:fld id="{ACF7642C-B00E-4EE8-91F5-565DB47000BA}" type="slidenum">
              <a:rPr lang="en-AU" smtClean="0"/>
              <a:pPr/>
              <a:t>12</a:t>
            </a:fld>
            <a:endParaRPr lang="en-AU" dirty="0"/>
          </a:p>
        </p:txBody>
      </p:sp>
      <p:sp>
        <p:nvSpPr>
          <p:cNvPr id="5" name="TextBox 4"/>
          <p:cNvSpPr txBox="1"/>
          <p:nvPr/>
        </p:nvSpPr>
        <p:spPr>
          <a:xfrm>
            <a:off x="349136" y="1712422"/>
            <a:ext cx="5902036" cy="4596938"/>
          </a:xfrm>
          <a:prstGeom prst="rect">
            <a:avLst/>
          </a:prstGeom>
          <a:noFill/>
        </p:spPr>
        <p:txBody>
          <a:bodyPr wrap="square" rtlCol="0">
            <a:spAutoFit/>
          </a:bodyPr>
          <a:lstStyle/>
          <a:p>
            <a:r>
              <a:rPr lang="en-AU" dirty="0"/>
              <a:t>Technology Assessment Report, which will provide you with: </a:t>
            </a:r>
          </a:p>
          <a:p>
            <a:endParaRPr lang="en-AU" dirty="0"/>
          </a:p>
          <a:p>
            <a:pPr marL="285750" indent="-285750">
              <a:buFont typeface="Arial" panose="020B0604020202020204" pitchFamily="34" charset="0"/>
              <a:buChar char="•"/>
            </a:pPr>
            <a:r>
              <a:rPr lang="en-AU" dirty="0"/>
              <a:t>Formal </a:t>
            </a:r>
            <a:r>
              <a:rPr lang="en-AU" dirty="0" smtClean="0"/>
              <a:t>Army </a:t>
            </a:r>
            <a:r>
              <a:rPr lang="en-AU" dirty="0"/>
              <a:t>feedback on your capability’s strengths, limitations, potential employment concepts and opportunities for future integration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Clear, actionable insight into how your systems performed in operationally relevant conditions.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Early validation against real </a:t>
            </a:r>
            <a:r>
              <a:rPr lang="en-AU" dirty="0" err="1"/>
              <a:t>warfighter</a:t>
            </a:r>
            <a:r>
              <a:rPr lang="en-AU" dirty="0"/>
              <a:t> requirements, reducing reliance on assumptions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Improved positioning for follow-on experimentation, procurement consideration, or transition into service. </a:t>
            </a:r>
          </a:p>
          <a:p>
            <a:endParaRPr lang="en-AU" dirty="0"/>
          </a:p>
        </p:txBody>
      </p:sp>
    </p:spTree>
    <p:extLst>
      <p:ext uri="{BB962C8B-B14F-4D97-AF65-F5344CB8AC3E}">
        <p14:creationId xmlns:p14="http://schemas.microsoft.com/office/powerpoint/2010/main" val="404471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ACF7642C-B00E-4EE8-91F5-565DB47000BA}" type="slidenum">
              <a:rPr lang="en-AU" smtClean="0"/>
              <a:pPr/>
              <a:t>13</a:t>
            </a:fld>
            <a:endParaRPr lang="en-AU" dirty="0"/>
          </a:p>
        </p:txBody>
      </p:sp>
      <p:cxnSp>
        <p:nvCxnSpPr>
          <p:cNvPr id="5" name="Straight Arrow Connector 4">
            <a:extLst>
              <a:ext uri="{FF2B5EF4-FFF2-40B4-BE49-F238E27FC236}">
                <a16:creationId xmlns:a16="http://schemas.microsoft.com/office/drawing/2014/main" id="{7E3E4061-F565-9C6C-B0AB-78E602F580DA}"/>
              </a:ext>
            </a:extLst>
          </p:cNvPr>
          <p:cNvCxnSpPr>
            <a:cxnSpLocks/>
          </p:cNvCxnSpPr>
          <p:nvPr/>
        </p:nvCxnSpPr>
        <p:spPr>
          <a:xfrm>
            <a:off x="1289388" y="4128163"/>
            <a:ext cx="9870474"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H="1" flipV="1">
            <a:off x="5627716" y="3458095"/>
            <a:ext cx="10688" cy="6700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2750824" y="4128163"/>
            <a:ext cx="1" cy="71815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204536" y="2299739"/>
            <a:ext cx="2169703" cy="923330"/>
          </a:xfrm>
          <a:prstGeom prst="rect">
            <a:avLst/>
          </a:prstGeom>
          <a:solidFill>
            <a:srgbClr val="798741"/>
          </a:solidFill>
          <a:ln>
            <a:solidFill>
              <a:schemeClr val="tx1"/>
            </a:solidFill>
          </a:ln>
        </p:spPr>
        <p:txBody>
          <a:bodyPr wrap="square" rtlCol="0">
            <a:spAutoFit/>
          </a:bodyPr>
          <a:lstStyle/>
          <a:p>
            <a:pPr algn="ctr"/>
            <a:r>
              <a:rPr lang="en-AU" dirty="0" smtClean="0">
                <a:solidFill>
                  <a:schemeClr val="bg1"/>
                </a:solidFill>
                <a:latin typeface="Arial" panose="020B0604020202020204" pitchFamily="34" charset="0"/>
                <a:cs typeface="Arial" panose="020B0604020202020204" pitchFamily="34" charset="0"/>
              </a:rPr>
              <a:t>01 July 2026</a:t>
            </a:r>
          </a:p>
          <a:p>
            <a:pPr algn="ctr"/>
            <a:r>
              <a:rPr lang="en-AU" dirty="0" smtClean="0">
                <a:solidFill>
                  <a:schemeClr val="bg1"/>
                </a:solidFill>
                <a:latin typeface="Arial" panose="020B0604020202020204" pitchFamily="34" charset="0"/>
                <a:cs typeface="Arial" panose="020B0604020202020204" pitchFamily="34" charset="0"/>
              </a:rPr>
              <a:t>RFI Released to Market</a:t>
            </a:r>
            <a:endParaRPr lang="en-AU"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1461436" y="5090689"/>
            <a:ext cx="2578777" cy="646331"/>
          </a:xfrm>
          <a:prstGeom prst="rect">
            <a:avLst/>
          </a:prstGeom>
          <a:solidFill>
            <a:srgbClr val="798741"/>
          </a:solidFill>
          <a:ln>
            <a:solidFill>
              <a:schemeClr val="tx1"/>
            </a:solidFill>
          </a:ln>
        </p:spPr>
        <p:txBody>
          <a:bodyPr wrap="square" rtlCol="0">
            <a:spAutoFit/>
          </a:bodyPr>
          <a:lstStyle/>
          <a:p>
            <a:pPr algn="ctr"/>
            <a:r>
              <a:rPr lang="en-AU" dirty="0" smtClean="0">
                <a:solidFill>
                  <a:schemeClr val="bg1"/>
                </a:solidFill>
                <a:latin typeface="Arial" panose="020B0604020202020204" pitchFamily="34" charset="0"/>
                <a:cs typeface="Arial" panose="020B0604020202020204" pitchFamily="34" charset="0"/>
              </a:rPr>
              <a:t>27 July 2026</a:t>
            </a:r>
          </a:p>
          <a:p>
            <a:pPr algn="ctr"/>
            <a:r>
              <a:rPr lang="en-AU" dirty="0" smtClean="0">
                <a:solidFill>
                  <a:schemeClr val="bg1"/>
                </a:solidFill>
                <a:latin typeface="Arial" panose="020B0604020202020204" pitchFamily="34" charset="0"/>
                <a:cs typeface="Arial" panose="020B0604020202020204" pitchFamily="34" charset="0"/>
              </a:rPr>
              <a:t>RFI Submissions Close</a:t>
            </a:r>
            <a:endParaRPr lang="en-AU"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7052903" y="5090689"/>
            <a:ext cx="2578777" cy="646331"/>
          </a:xfrm>
          <a:prstGeom prst="rect">
            <a:avLst/>
          </a:prstGeom>
          <a:solidFill>
            <a:srgbClr val="798741"/>
          </a:solidFill>
          <a:ln>
            <a:solidFill>
              <a:schemeClr val="tx1"/>
            </a:solidFill>
          </a:ln>
        </p:spPr>
        <p:txBody>
          <a:bodyPr wrap="square" rtlCol="0">
            <a:spAutoFit/>
          </a:bodyPr>
          <a:lstStyle/>
          <a:p>
            <a:pPr algn="ctr"/>
            <a:r>
              <a:rPr lang="en-AU" dirty="0" smtClean="0">
                <a:solidFill>
                  <a:schemeClr val="bg1"/>
                </a:solidFill>
                <a:latin typeface="Arial" panose="020B0604020202020204" pitchFamily="34" charset="0"/>
                <a:cs typeface="Arial" panose="020B0604020202020204" pitchFamily="34" charset="0"/>
              </a:rPr>
              <a:t>06 – 08 October 2026</a:t>
            </a:r>
          </a:p>
          <a:p>
            <a:pPr algn="ctr"/>
            <a:r>
              <a:rPr lang="en-AU" dirty="0" smtClean="0">
                <a:solidFill>
                  <a:schemeClr val="bg1"/>
                </a:solidFill>
                <a:latin typeface="Arial" panose="020B0604020202020204" pitchFamily="34" charset="0"/>
                <a:cs typeface="Arial" panose="020B0604020202020204" pitchFamily="34" charset="0"/>
              </a:rPr>
              <a:t>Land Forces</a:t>
            </a:r>
            <a:endParaRPr lang="en-AU"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4123113" y="2576738"/>
            <a:ext cx="3206496" cy="646331"/>
          </a:xfrm>
          <a:prstGeom prst="rect">
            <a:avLst/>
          </a:prstGeom>
          <a:solidFill>
            <a:srgbClr val="798741"/>
          </a:solidFill>
          <a:ln>
            <a:solidFill>
              <a:schemeClr val="tx1"/>
            </a:solidFill>
          </a:ln>
        </p:spPr>
        <p:txBody>
          <a:bodyPr wrap="square" rtlCol="0">
            <a:spAutoFit/>
          </a:bodyPr>
          <a:lstStyle/>
          <a:p>
            <a:pPr algn="ctr"/>
            <a:r>
              <a:rPr lang="en-AU" dirty="0" smtClean="0">
                <a:solidFill>
                  <a:schemeClr val="bg1"/>
                </a:solidFill>
                <a:latin typeface="Arial" panose="020B0604020202020204" pitchFamily="34" charset="0"/>
                <a:cs typeface="Arial" panose="020B0604020202020204" pitchFamily="34" charset="0"/>
              </a:rPr>
              <a:t>August 2026</a:t>
            </a:r>
          </a:p>
          <a:p>
            <a:pPr algn="ctr"/>
            <a:r>
              <a:rPr lang="en-AU" dirty="0" smtClean="0">
                <a:solidFill>
                  <a:schemeClr val="bg1"/>
                </a:solidFill>
                <a:latin typeface="Arial" panose="020B0604020202020204" pitchFamily="34" charset="0"/>
                <a:cs typeface="Arial" panose="020B0604020202020204" pitchFamily="34" charset="0"/>
              </a:rPr>
              <a:t>Successful Vendors notified</a:t>
            </a:r>
            <a:endParaRPr lang="en-AU"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8801776" y="2299739"/>
            <a:ext cx="2599083" cy="923330"/>
          </a:xfrm>
          <a:prstGeom prst="rect">
            <a:avLst/>
          </a:prstGeom>
          <a:solidFill>
            <a:srgbClr val="798741"/>
          </a:solidFill>
          <a:ln>
            <a:solidFill>
              <a:schemeClr val="tx1"/>
            </a:solidFill>
          </a:ln>
        </p:spPr>
        <p:txBody>
          <a:bodyPr wrap="square" rtlCol="0">
            <a:spAutoFit/>
          </a:bodyPr>
          <a:lstStyle/>
          <a:p>
            <a:pPr algn="ctr"/>
            <a:r>
              <a:rPr lang="en-AU" dirty="0" smtClean="0">
                <a:solidFill>
                  <a:schemeClr val="bg1"/>
                </a:solidFill>
                <a:latin typeface="Arial" panose="020B0604020202020204" pitchFamily="34" charset="0"/>
                <a:cs typeface="Arial" panose="020B0604020202020204" pitchFamily="34" charset="0"/>
              </a:rPr>
              <a:t>02 – 13 November 2026</a:t>
            </a:r>
          </a:p>
          <a:p>
            <a:pPr algn="ctr"/>
            <a:r>
              <a:rPr lang="en-AU" dirty="0" smtClean="0">
                <a:solidFill>
                  <a:schemeClr val="bg1"/>
                </a:solidFill>
                <a:latin typeface="Arial" panose="020B0604020202020204" pitchFamily="34" charset="0"/>
                <a:cs typeface="Arial" panose="020B0604020202020204" pitchFamily="34" charset="0"/>
              </a:rPr>
              <a:t>Field Experimentation</a:t>
            </a:r>
            <a:endParaRPr lang="en-AU" dirty="0">
              <a:solidFill>
                <a:schemeClr val="bg1"/>
              </a:solidFill>
              <a:latin typeface="Arial" panose="020B0604020202020204" pitchFamily="34" charset="0"/>
              <a:cs typeface="Arial" panose="020B0604020202020204" pitchFamily="34" charset="0"/>
            </a:endParaRPr>
          </a:p>
        </p:txBody>
      </p:sp>
      <p:sp>
        <p:nvSpPr>
          <p:cNvPr id="16" name="Title 5"/>
          <p:cNvSpPr>
            <a:spLocks noGrp="1"/>
          </p:cNvSpPr>
          <p:nvPr>
            <p:ph type="title"/>
          </p:nvPr>
        </p:nvSpPr>
        <p:spPr>
          <a:xfrm>
            <a:off x="2211889" y="844393"/>
            <a:ext cx="5400000" cy="491808"/>
          </a:xfrm>
        </p:spPr>
        <p:txBody>
          <a:bodyPr/>
          <a:lstStyle/>
          <a:p>
            <a:r>
              <a:rPr lang="en-AU" dirty="0" smtClean="0"/>
              <a:t>AID26 Proposed Timeline</a:t>
            </a:r>
            <a:endParaRPr lang="en-AU" dirty="0"/>
          </a:p>
        </p:txBody>
      </p:sp>
      <p:cxnSp>
        <p:nvCxnSpPr>
          <p:cNvPr id="17" name="Straight Arrow Connector 16"/>
          <p:cNvCxnSpPr/>
          <p:nvPr/>
        </p:nvCxnSpPr>
        <p:spPr>
          <a:xfrm flipH="1" flipV="1">
            <a:off x="1284043" y="3458095"/>
            <a:ext cx="10688" cy="6700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10160924" y="3458095"/>
            <a:ext cx="10688" cy="6700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8342291" y="4128163"/>
            <a:ext cx="1" cy="71815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405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lstStyle/>
          <a:p>
            <a:endParaRPr lang="en-AU"/>
          </a:p>
        </p:txBody>
      </p:sp>
      <p:sp>
        <p:nvSpPr>
          <p:cNvPr id="37" name="Content Placeholder 36"/>
          <p:cNvSpPr>
            <a:spLocks noGrp="1"/>
          </p:cNvSpPr>
          <p:nvPr>
            <p:ph sz="quarter" idx="16"/>
          </p:nvPr>
        </p:nvSpPr>
        <p:spPr/>
        <p:txBody>
          <a:bodyPr/>
          <a:lstStyle/>
          <a:p>
            <a:endParaRPr lang="en-AU" dirty="0"/>
          </a:p>
        </p:txBody>
      </p:sp>
      <p:sp>
        <p:nvSpPr>
          <p:cNvPr id="38" name="Text Placeholder 37"/>
          <p:cNvSpPr>
            <a:spLocks noGrp="1"/>
          </p:cNvSpPr>
          <p:nvPr>
            <p:ph type="body" sz="quarter" idx="17"/>
          </p:nvPr>
        </p:nvSpPr>
        <p:spPr>
          <a:xfrm>
            <a:off x="334962" y="4025900"/>
            <a:ext cx="4999037" cy="1995488"/>
          </a:xfrm>
        </p:spPr>
        <p:txBody>
          <a:bodyPr/>
          <a:lstStyle/>
          <a:p>
            <a:r>
              <a:rPr lang="en-AU" dirty="0" smtClean="0"/>
              <a:t>Please send </a:t>
            </a:r>
            <a:r>
              <a:rPr lang="en-AU" dirty="0"/>
              <a:t>all enquiries to </a:t>
            </a:r>
            <a:r>
              <a:rPr lang="en-AU" dirty="0" smtClean="0">
                <a:hlinkClick r:id="rId2"/>
              </a:rPr>
              <a:t>army.innovation.day@defence.gov.au</a:t>
            </a:r>
            <a:r>
              <a:rPr lang="en-AU" dirty="0" smtClean="0"/>
              <a:t> </a:t>
            </a:r>
          </a:p>
          <a:p>
            <a:r>
              <a:rPr lang="en-AU" dirty="0" smtClean="0"/>
              <a:t>And ensure AID26 is included in your subject line</a:t>
            </a:r>
          </a:p>
          <a:p>
            <a:endParaRPr lang="en-AU" dirty="0"/>
          </a:p>
          <a:p>
            <a:r>
              <a:rPr lang="en-AU" dirty="0" smtClean="0"/>
              <a:t>All questions from today’s session will be released via an Addendum on </a:t>
            </a:r>
            <a:r>
              <a:rPr lang="en-AU" dirty="0" err="1" smtClean="0"/>
              <a:t>AusTender</a:t>
            </a:r>
            <a:r>
              <a:rPr lang="en-AU" dirty="0" smtClean="0"/>
              <a:t>.</a:t>
            </a:r>
            <a:endParaRPr lang="en-AU" dirty="0"/>
          </a:p>
        </p:txBody>
      </p:sp>
      <p:sp>
        <p:nvSpPr>
          <p:cNvPr id="3" name="Slide Number Placeholder 2"/>
          <p:cNvSpPr>
            <a:spLocks noGrp="1"/>
          </p:cNvSpPr>
          <p:nvPr>
            <p:ph type="sldNum" sz="quarter" idx="4294967295"/>
          </p:nvPr>
        </p:nvSpPr>
        <p:spPr>
          <a:xfrm>
            <a:off x="12012613" y="6427788"/>
            <a:ext cx="179387" cy="204787"/>
          </a:xfrm>
        </p:spPr>
        <p:txBody>
          <a:bodyPr/>
          <a:lstStyle/>
          <a:p>
            <a:fld id="{ACF7642C-B00E-4EE8-91F5-565DB47000BA}" type="slidenum">
              <a:rPr lang="en-AU" smtClean="0"/>
              <a:pPr/>
              <a:t>14</a:t>
            </a:fld>
            <a:endParaRPr lang="en-AU" dirty="0"/>
          </a:p>
        </p:txBody>
      </p:sp>
    </p:spTree>
    <p:extLst>
      <p:ext uri="{BB962C8B-B14F-4D97-AF65-F5344CB8AC3E}">
        <p14:creationId xmlns:p14="http://schemas.microsoft.com/office/powerpoint/2010/main" val="289625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0F9F-46B0-8217-99D2-5B2D05EC6EAA}"/>
              </a:ext>
            </a:extLst>
          </p:cNvPr>
          <p:cNvSpPr>
            <a:spLocks noGrp="1"/>
          </p:cNvSpPr>
          <p:nvPr>
            <p:ph type="title"/>
          </p:nvPr>
        </p:nvSpPr>
        <p:spPr/>
        <p:txBody>
          <a:bodyPr/>
          <a:lstStyle/>
          <a:p>
            <a:r>
              <a:rPr lang="en-US" dirty="0"/>
              <a:t>AN ARMY FOR THE COMMUNITY</a:t>
            </a:r>
            <a:br>
              <a:rPr lang="en-US" dirty="0"/>
            </a:br>
            <a:r>
              <a:rPr lang="en-US" dirty="0"/>
              <a:t>AN ARMY FOR THE NATION</a:t>
            </a:r>
            <a:endParaRPr lang="en-AU" dirty="0"/>
          </a:p>
        </p:txBody>
      </p:sp>
    </p:spTree>
    <p:extLst>
      <p:ext uri="{BB962C8B-B14F-4D97-AF65-F5344CB8AC3E}">
        <p14:creationId xmlns:p14="http://schemas.microsoft.com/office/powerpoint/2010/main" val="1563632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Ms Kym Ridley	</a:t>
            </a:r>
            <a:endParaRPr lang="en-AU" dirty="0"/>
          </a:p>
        </p:txBody>
      </p:sp>
      <p:sp>
        <p:nvSpPr>
          <p:cNvPr id="7" name="Text Placeholder 6"/>
          <p:cNvSpPr>
            <a:spLocks noGrp="1"/>
          </p:cNvSpPr>
          <p:nvPr>
            <p:ph type="body" sz="quarter" idx="11"/>
          </p:nvPr>
        </p:nvSpPr>
        <p:spPr/>
        <p:txBody>
          <a:bodyPr/>
          <a:lstStyle/>
          <a:p>
            <a:r>
              <a:rPr lang="en-AU" dirty="0" smtClean="0"/>
              <a:t>Deputy Director – Army Advanced Capabilities</a:t>
            </a:r>
            <a:endParaRPr lang="en-AU" dirty="0"/>
          </a:p>
        </p:txBody>
      </p:sp>
      <p:sp>
        <p:nvSpPr>
          <p:cNvPr id="3" name="Slide Number Placeholder 2"/>
          <p:cNvSpPr>
            <a:spLocks noGrp="1"/>
          </p:cNvSpPr>
          <p:nvPr>
            <p:ph type="sldNum" sz="quarter" idx="4294967295"/>
          </p:nvPr>
        </p:nvSpPr>
        <p:spPr>
          <a:xfrm>
            <a:off x="12012613" y="6427788"/>
            <a:ext cx="179387" cy="204787"/>
          </a:xfrm>
        </p:spPr>
        <p:txBody>
          <a:bodyPr/>
          <a:lstStyle/>
          <a:p>
            <a:fld id="{ACF7642C-B00E-4EE8-91F5-565DB47000BA}" type="slidenum">
              <a:rPr lang="en-AU" smtClean="0"/>
              <a:pPr/>
              <a:t>2</a:t>
            </a:fld>
            <a:endParaRPr lang="en-AU" dirty="0"/>
          </a:p>
        </p:txBody>
      </p:sp>
    </p:spTree>
    <p:extLst>
      <p:ext uri="{BB962C8B-B14F-4D97-AF65-F5344CB8AC3E}">
        <p14:creationId xmlns:p14="http://schemas.microsoft.com/office/powerpoint/2010/main" val="112999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2012613" y="6427788"/>
            <a:ext cx="179387" cy="204787"/>
          </a:xfrm>
        </p:spPr>
        <p:txBody>
          <a:bodyPr/>
          <a:lstStyle/>
          <a:p>
            <a:fld id="{ACF7642C-B00E-4EE8-91F5-565DB47000BA}" type="slidenum">
              <a:rPr lang="en-AU" smtClean="0"/>
              <a:pPr/>
              <a:t>3</a:t>
            </a:fld>
            <a:endParaRPr lang="en-AU" dirty="0"/>
          </a:p>
        </p:txBody>
      </p:sp>
      <p:sp>
        <p:nvSpPr>
          <p:cNvPr id="37" name="Title 6">
            <a:extLst>
              <a:ext uri="{FF2B5EF4-FFF2-40B4-BE49-F238E27FC236}">
                <a16:creationId xmlns:a16="http://schemas.microsoft.com/office/drawing/2014/main" id="{DCE92FBC-CF13-6818-E032-B74BF1306A08}"/>
              </a:ext>
            </a:extLst>
          </p:cNvPr>
          <p:cNvSpPr txBox="1">
            <a:spLocks/>
          </p:cNvSpPr>
          <p:nvPr/>
        </p:nvSpPr>
        <p:spPr>
          <a:xfrm>
            <a:off x="334963" y="333375"/>
            <a:ext cx="11528425" cy="491808"/>
          </a:xfrm>
          <a:prstGeom prst="rect">
            <a:avLst/>
          </a:prstGeom>
        </p:spPr>
        <p:txBody>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r>
              <a:rPr lang="en-AU" smtClean="0"/>
              <a:t>Acknowledgement of Country</a:t>
            </a:r>
            <a:endParaRPr lang="en-AU" dirty="0"/>
          </a:p>
        </p:txBody>
      </p:sp>
      <p:sp>
        <p:nvSpPr>
          <p:cNvPr id="38" name="Content Placeholder 8">
            <a:extLst>
              <a:ext uri="{FF2B5EF4-FFF2-40B4-BE49-F238E27FC236}">
                <a16:creationId xmlns:a16="http://schemas.microsoft.com/office/drawing/2014/main" id="{231B9D92-C081-BFF5-A159-6049902FC9BB}"/>
              </a:ext>
            </a:extLst>
          </p:cNvPr>
          <p:cNvSpPr txBox="1">
            <a:spLocks/>
          </p:cNvSpPr>
          <p:nvPr/>
        </p:nvSpPr>
        <p:spPr>
          <a:xfrm>
            <a:off x="334963" y="2502982"/>
            <a:ext cx="11537950" cy="1285247"/>
          </a:xfrm>
          <a:custGeom>
            <a:avLst/>
            <a:gdLst>
              <a:gd name="connsiteX0" fmla="*/ 0 w 11537950"/>
              <a:gd name="connsiteY0" fmla="*/ 0 h 4572000"/>
              <a:gd name="connsiteX1" fmla="*/ 11537950 w 11537950"/>
              <a:gd name="connsiteY1" fmla="*/ 0 h 4572000"/>
              <a:gd name="connsiteX2" fmla="*/ 11537950 w 11537950"/>
              <a:gd name="connsiteY2" fmla="*/ 4572000 h 4572000"/>
              <a:gd name="connsiteX3" fmla="*/ 0 w 1153795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11537950" h="4572000">
                <a:moveTo>
                  <a:pt x="0" y="0"/>
                </a:moveTo>
                <a:lnTo>
                  <a:pt x="11537950" y="0"/>
                </a:lnTo>
                <a:lnTo>
                  <a:pt x="11537950" y="4572000"/>
                </a:lnTo>
                <a:lnTo>
                  <a:pt x="0" y="4572000"/>
                </a:lnTo>
                <a:close/>
              </a:path>
            </a:pathLst>
          </a:custGeom>
        </p:spPr>
        <p:txBody>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1pPr>
            <a:lvl2pPr marL="179388" indent="-179388"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2pPr>
            <a:lvl3pPr marL="358775" indent="-179388" algn="l" defTabSz="914400" rtl="0" eaLnBrk="1" latinLnBrk="0" hangingPunct="1">
              <a:lnSpc>
                <a:spcPct val="100000"/>
              </a:lnSpc>
              <a:spcBef>
                <a:spcPts val="600"/>
              </a:spcBef>
              <a:spcAft>
                <a:spcPts val="600"/>
              </a:spcAft>
              <a:buClr>
                <a:schemeClr val="tx1"/>
              </a:buClr>
              <a:buFont typeface="Calibri" panose="020F0502020204030204" pitchFamily="34" charset="0"/>
              <a:buChar char="–"/>
              <a:defRPr sz="1800" kern="1200">
                <a:solidFill>
                  <a:schemeClr val="tx1"/>
                </a:solidFill>
                <a:latin typeface="+mn-lt"/>
                <a:ea typeface="+mn-ea"/>
                <a:cs typeface="+mn-cs"/>
              </a:defRPr>
            </a:lvl3pPr>
            <a:lvl4pPr marL="536575" indent="-177800" algn="l" defTabSz="914400" rtl="0" eaLnBrk="1" latinLnBrk="0" hangingPunct="1">
              <a:lnSpc>
                <a:spcPct val="100000"/>
              </a:lnSpc>
              <a:spcBef>
                <a:spcPts val="600"/>
              </a:spcBef>
              <a:spcAft>
                <a:spcPts val="600"/>
              </a:spcAft>
              <a:buClr>
                <a:schemeClr val="tx1"/>
              </a:buClr>
              <a:buFont typeface="Calibri" panose="020F0502020204030204" pitchFamily="34" charset="0"/>
              <a:buChar char="–"/>
              <a:defRPr sz="18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i="1" smtClean="0"/>
              <a:t>We acknowledge the Traditional Custodians of Country throughout Australia as the first innovators and experimenters of this land. We recognise their continuing connection to lands and waters, and we pay my respects to their Elders past and present. We celebrate their traditional knowledge, technology, culture, and experience that have, and will continue to, contribute to the rich diversity of the Australian innovation ecosystem.</a:t>
            </a:r>
            <a:endParaRPr lang="en-AU" i="1" dirty="0"/>
          </a:p>
        </p:txBody>
      </p:sp>
    </p:spTree>
    <p:extLst>
      <p:ext uri="{BB962C8B-B14F-4D97-AF65-F5344CB8AC3E}">
        <p14:creationId xmlns:p14="http://schemas.microsoft.com/office/powerpoint/2010/main" val="1160213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Housekeeping</a:t>
            </a:r>
            <a:endParaRPr lang="en-AU" dirty="0"/>
          </a:p>
        </p:txBody>
      </p:sp>
      <p:sp>
        <p:nvSpPr>
          <p:cNvPr id="3" name="Slide Number Placeholder 2"/>
          <p:cNvSpPr>
            <a:spLocks noGrp="1"/>
          </p:cNvSpPr>
          <p:nvPr>
            <p:ph type="sldNum" sz="quarter" idx="10"/>
          </p:nvPr>
        </p:nvSpPr>
        <p:spPr/>
        <p:txBody>
          <a:bodyPr/>
          <a:lstStyle/>
          <a:p>
            <a:fld id="{ACF7642C-B00E-4EE8-91F5-565DB47000BA}" type="slidenum">
              <a:rPr lang="en-AU" smtClean="0"/>
              <a:pPr/>
              <a:t>4</a:t>
            </a:fld>
            <a:endParaRPr lang="en-AU" dirty="0"/>
          </a:p>
        </p:txBody>
      </p:sp>
      <p:sp>
        <p:nvSpPr>
          <p:cNvPr id="4" name="Text Placeholder 2"/>
          <p:cNvSpPr txBox="1">
            <a:spLocks/>
          </p:cNvSpPr>
          <p:nvPr/>
        </p:nvSpPr>
        <p:spPr>
          <a:xfrm>
            <a:off x="664854" y="1099671"/>
            <a:ext cx="11208059" cy="1320800"/>
          </a:xfrm>
          <a:prstGeom prst="rect">
            <a:avLst/>
          </a:prstGeom>
        </p:spPr>
        <p:txBody>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1pPr>
            <a:lvl2pPr marL="179388" indent="-179388"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2pPr>
            <a:lvl3pPr marL="358775" indent="-179388" algn="l" defTabSz="914400" rtl="0" eaLnBrk="1" latinLnBrk="0" hangingPunct="1">
              <a:lnSpc>
                <a:spcPct val="100000"/>
              </a:lnSpc>
              <a:spcBef>
                <a:spcPts val="600"/>
              </a:spcBef>
              <a:spcAft>
                <a:spcPts val="600"/>
              </a:spcAft>
              <a:buClr>
                <a:schemeClr val="tx1"/>
              </a:buClr>
              <a:buFont typeface="Calibri" panose="020F0502020204030204" pitchFamily="34" charset="0"/>
              <a:buChar char="–"/>
              <a:defRPr sz="1800" kern="1200">
                <a:solidFill>
                  <a:schemeClr val="tx1"/>
                </a:solidFill>
                <a:latin typeface="+mn-lt"/>
                <a:ea typeface="+mn-ea"/>
                <a:cs typeface="+mn-cs"/>
              </a:defRPr>
            </a:lvl3pPr>
            <a:lvl4pPr marL="536575" indent="-177800" algn="l" defTabSz="914400" rtl="0" eaLnBrk="1" latinLnBrk="0" hangingPunct="1">
              <a:lnSpc>
                <a:spcPct val="100000"/>
              </a:lnSpc>
              <a:spcBef>
                <a:spcPts val="600"/>
              </a:spcBef>
              <a:spcAft>
                <a:spcPts val="600"/>
              </a:spcAft>
              <a:buClr>
                <a:schemeClr val="tx1"/>
              </a:buClr>
              <a:buFont typeface="Calibri" panose="020F0502020204030204" pitchFamily="34" charset="0"/>
              <a:buChar char="–"/>
              <a:defRPr sz="18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AU" sz="1600" dirty="0" smtClean="0"/>
              <a:t>Submit questions through the Q&amp;A panel; these will be addressed during designated question periods.</a:t>
            </a:r>
          </a:p>
          <a:p>
            <a:pPr marL="285750" indent="-285750">
              <a:buFont typeface="Arial" panose="020B0604020202020204" pitchFamily="34" charset="0"/>
              <a:buChar char="•"/>
            </a:pPr>
            <a:r>
              <a:rPr lang="en-AU" sz="1600" dirty="0" smtClean="0"/>
              <a:t>Please be respectful and professional in all interactions.</a:t>
            </a:r>
          </a:p>
          <a:p>
            <a:pPr marL="285750" indent="-285750">
              <a:buFont typeface="Arial" panose="020B0604020202020204" pitchFamily="34" charset="0"/>
              <a:buChar char="•"/>
            </a:pPr>
            <a:r>
              <a:rPr lang="en-AU" sz="1600" dirty="0" smtClean="0"/>
              <a:t>Ensure your name is displayed correctly for attendance and participation records.</a:t>
            </a:r>
          </a:p>
          <a:p>
            <a:pPr marL="285750" indent="-285750">
              <a:buFont typeface="Arial" panose="020B0604020202020204" pitchFamily="34" charset="0"/>
              <a:buChar char="•"/>
            </a:pPr>
            <a:r>
              <a:rPr lang="en-AU" sz="1600" dirty="0" smtClean="0"/>
              <a:t>Recording may be in progress. By remaining in the session, you consent to being recorded.</a:t>
            </a:r>
          </a:p>
          <a:p>
            <a:pPr marL="285750" indent="-285750">
              <a:buFont typeface="Arial" panose="020B0604020202020204" pitchFamily="34" charset="0"/>
              <a:buChar char="•"/>
            </a:pPr>
            <a:r>
              <a:rPr lang="en-AU" sz="1600" dirty="0" smtClean="0"/>
              <a:t>Please silence notifications and minimise background noise to avoid distractions.</a:t>
            </a:r>
          </a:p>
          <a:p>
            <a:endParaRPr lang="en-AU" sz="1600" b="1" dirty="0" smtClean="0"/>
          </a:p>
          <a:p>
            <a:r>
              <a:rPr lang="en-AU" sz="1600" b="1" dirty="0" smtClean="0"/>
              <a:t>Before We Begin</a:t>
            </a:r>
          </a:p>
          <a:p>
            <a:pPr marL="285750" indent="-285750">
              <a:buFont typeface="Arial" panose="020B0604020202020204" pitchFamily="34" charset="0"/>
              <a:buChar char="•"/>
            </a:pPr>
            <a:r>
              <a:rPr lang="en-AU" sz="1600" dirty="0" smtClean="0"/>
              <a:t>Check that you can see the presentation slides.</a:t>
            </a:r>
          </a:p>
          <a:p>
            <a:pPr marL="285750" indent="-285750">
              <a:buFont typeface="Arial" panose="020B0604020202020204" pitchFamily="34" charset="0"/>
              <a:buChar char="•"/>
            </a:pPr>
            <a:r>
              <a:rPr lang="en-AU" sz="1600" dirty="0" smtClean="0"/>
              <a:t>Familiarise yourself with the chat and Q&amp;A functions.</a:t>
            </a:r>
          </a:p>
          <a:p>
            <a:endParaRPr lang="en-AU" sz="1600" b="1" dirty="0"/>
          </a:p>
          <a:p>
            <a:r>
              <a:rPr lang="en-AU" sz="1600" b="1" dirty="0" smtClean="0"/>
              <a:t>Thank you for joining. We look forward to an engaging and productive session.</a:t>
            </a:r>
          </a:p>
        </p:txBody>
      </p:sp>
    </p:spTree>
    <p:extLst>
      <p:ext uri="{BB962C8B-B14F-4D97-AF65-F5344CB8AC3E}">
        <p14:creationId xmlns:p14="http://schemas.microsoft.com/office/powerpoint/2010/main" val="2211092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AU"/>
          </a:p>
        </p:txBody>
      </p:sp>
      <p:sp>
        <p:nvSpPr>
          <p:cNvPr id="7" name="Text Placeholder 6"/>
          <p:cNvSpPr>
            <a:spLocks noGrp="1"/>
          </p:cNvSpPr>
          <p:nvPr>
            <p:ph type="body" sz="quarter" idx="14"/>
          </p:nvPr>
        </p:nvSpPr>
        <p:spPr/>
        <p:txBody>
          <a:bodyPr/>
          <a:lstStyle/>
          <a:p>
            <a:r>
              <a:rPr lang="en-AU" dirty="0" smtClean="0"/>
              <a:t>Introduction &amp; format for session</a:t>
            </a:r>
            <a:endParaRPr lang="en-AU" dirty="0"/>
          </a:p>
        </p:txBody>
      </p:sp>
      <p:sp>
        <p:nvSpPr>
          <p:cNvPr id="8" name="Text Placeholder 7"/>
          <p:cNvSpPr>
            <a:spLocks noGrp="1"/>
          </p:cNvSpPr>
          <p:nvPr>
            <p:ph type="body" sz="quarter" idx="15"/>
          </p:nvPr>
        </p:nvSpPr>
        <p:spPr/>
        <p:txBody>
          <a:bodyPr/>
          <a:lstStyle/>
          <a:p>
            <a:endParaRPr lang="en-AU"/>
          </a:p>
        </p:txBody>
      </p:sp>
      <p:sp>
        <p:nvSpPr>
          <p:cNvPr id="9" name="Text Placeholder 8"/>
          <p:cNvSpPr>
            <a:spLocks noGrp="1"/>
          </p:cNvSpPr>
          <p:nvPr>
            <p:ph type="body" sz="quarter" idx="16"/>
          </p:nvPr>
        </p:nvSpPr>
        <p:spPr/>
        <p:txBody>
          <a:bodyPr/>
          <a:lstStyle/>
          <a:p>
            <a:r>
              <a:rPr lang="en-AU" dirty="0" smtClean="0"/>
              <a:t>Director Introduction and Update for AID</a:t>
            </a:r>
            <a:endParaRPr lang="en-AU" dirty="0"/>
          </a:p>
        </p:txBody>
      </p:sp>
      <p:sp>
        <p:nvSpPr>
          <p:cNvPr id="10" name="Text Placeholder 9"/>
          <p:cNvSpPr>
            <a:spLocks noGrp="1"/>
          </p:cNvSpPr>
          <p:nvPr>
            <p:ph type="body" sz="quarter" idx="17"/>
          </p:nvPr>
        </p:nvSpPr>
        <p:spPr/>
        <p:txBody>
          <a:bodyPr/>
          <a:lstStyle/>
          <a:p>
            <a:endParaRPr lang="en-AU"/>
          </a:p>
        </p:txBody>
      </p:sp>
      <p:sp>
        <p:nvSpPr>
          <p:cNvPr id="11" name="Text Placeholder 10"/>
          <p:cNvSpPr>
            <a:spLocks noGrp="1"/>
          </p:cNvSpPr>
          <p:nvPr>
            <p:ph type="body" sz="quarter" idx="18"/>
          </p:nvPr>
        </p:nvSpPr>
        <p:spPr/>
        <p:txBody>
          <a:bodyPr/>
          <a:lstStyle/>
          <a:p>
            <a:r>
              <a:rPr lang="en-AU" dirty="0" smtClean="0"/>
              <a:t>AID26 Intent and Proposed Plan </a:t>
            </a:r>
            <a:endParaRPr lang="en-AU" dirty="0"/>
          </a:p>
        </p:txBody>
      </p:sp>
      <p:sp>
        <p:nvSpPr>
          <p:cNvPr id="12" name="Text Placeholder 11"/>
          <p:cNvSpPr>
            <a:spLocks noGrp="1"/>
          </p:cNvSpPr>
          <p:nvPr>
            <p:ph type="body" sz="quarter" idx="19"/>
          </p:nvPr>
        </p:nvSpPr>
        <p:spPr/>
        <p:txBody>
          <a:bodyPr/>
          <a:lstStyle/>
          <a:p>
            <a:endParaRPr lang="en-AU"/>
          </a:p>
        </p:txBody>
      </p:sp>
      <p:sp>
        <p:nvSpPr>
          <p:cNvPr id="13" name="Text Placeholder 12"/>
          <p:cNvSpPr>
            <a:spLocks noGrp="1"/>
          </p:cNvSpPr>
          <p:nvPr>
            <p:ph type="body" sz="quarter" idx="20"/>
          </p:nvPr>
        </p:nvSpPr>
        <p:spPr/>
        <p:txBody>
          <a:bodyPr/>
          <a:lstStyle/>
          <a:p>
            <a:r>
              <a:rPr lang="en-AU" dirty="0" smtClean="0"/>
              <a:t>Q&amp;A</a:t>
            </a:r>
            <a:endParaRPr lang="en-AU" dirty="0"/>
          </a:p>
        </p:txBody>
      </p:sp>
      <p:sp>
        <p:nvSpPr>
          <p:cNvPr id="14" name="Text Placeholder 13"/>
          <p:cNvSpPr>
            <a:spLocks noGrp="1"/>
          </p:cNvSpPr>
          <p:nvPr>
            <p:ph type="body" sz="quarter" idx="21"/>
          </p:nvPr>
        </p:nvSpPr>
        <p:spPr/>
        <p:txBody>
          <a:bodyPr/>
          <a:lstStyle/>
          <a:p>
            <a:endParaRPr lang="en-AU"/>
          </a:p>
        </p:txBody>
      </p:sp>
      <p:sp>
        <p:nvSpPr>
          <p:cNvPr id="17" name="Text Placeholder 16"/>
          <p:cNvSpPr>
            <a:spLocks noGrp="1"/>
          </p:cNvSpPr>
          <p:nvPr>
            <p:ph type="body" sz="quarter" idx="24"/>
          </p:nvPr>
        </p:nvSpPr>
        <p:spPr/>
        <p:txBody>
          <a:bodyPr/>
          <a:lstStyle/>
          <a:p>
            <a:endParaRPr lang="en-AU"/>
          </a:p>
        </p:txBody>
      </p:sp>
      <p:sp>
        <p:nvSpPr>
          <p:cNvPr id="18" name="Text Placeholder 17"/>
          <p:cNvSpPr>
            <a:spLocks noGrp="1"/>
          </p:cNvSpPr>
          <p:nvPr>
            <p:ph type="body" sz="quarter" idx="25"/>
          </p:nvPr>
        </p:nvSpPr>
        <p:spPr/>
        <p:txBody>
          <a:bodyPr/>
          <a:lstStyle/>
          <a:p>
            <a:endParaRPr lang="en-AU"/>
          </a:p>
        </p:txBody>
      </p:sp>
      <p:sp>
        <p:nvSpPr>
          <p:cNvPr id="19" name="Text Placeholder 18"/>
          <p:cNvSpPr>
            <a:spLocks noGrp="1"/>
          </p:cNvSpPr>
          <p:nvPr>
            <p:ph type="body" sz="quarter" idx="26"/>
          </p:nvPr>
        </p:nvSpPr>
        <p:spPr/>
        <p:txBody>
          <a:bodyPr/>
          <a:lstStyle/>
          <a:p>
            <a:endParaRPr lang="en-AU"/>
          </a:p>
        </p:txBody>
      </p:sp>
      <p:sp>
        <p:nvSpPr>
          <p:cNvPr id="20" name="Text Placeholder 19"/>
          <p:cNvSpPr>
            <a:spLocks noGrp="1"/>
          </p:cNvSpPr>
          <p:nvPr>
            <p:ph type="body" sz="quarter" idx="27"/>
          </p:nvPr>
        </p:nvSpPr>
        <p:spPr/>
        <p:txBody>
          <a:bodyPr/>
          <a:lstStyle/>
          <a:p>
            <a:endParaRPr lang="en-AU"/>
          </a:p>
        </p:txBody>
      </p:sp>
      <p:sp>
        <p:nvSpPr>
          <p:cNvPr id="3" name="Slide Number Placeholder 2"/>
          <p:cNvSpPr>
            <a:spLocks noGrp="1"/>
          </p:cNvSpPr>
          <p:nvPr>
            <p:ph type="sldNum" sz="quarter" idx="4294967295"/>
          </p:nvPr>
        </p:nvSpPr>
        <p:spPr>
          <a:xfrm>
            <a:off x="12012613" y="6427788"/>
            <a:ext cx="179387" cy="204787"/>
          </a:xfrm>
        </p:spPr>
        <p:txBody>
          <a:bodyPr/>
          <a:lstStyle/>
          <a:p>
            <a:fld id="{ACF7642C-B00E-4EE8-91F5-565DB47000BA}" type="slidenum">
              <a:rPr lang="en-AU" smtClean="0"/>
              <a:pPr/>
              <a:t>5</a:t>
            </a:fld>
            <a:endParaRPr lang="en-AU" dirty="0"/>
          </a:p>
        </p:txBody>
      </p:sp>
    </p:spTree>
    <p:extLst>
      <p:ext uri="{BB962C8B-B14F-4D97-AF65-F5344CB8AC3E}">
        <p14:creationId xmlns:p14="http://schemas.microsoft.com/office/powerpoint/2010/main" val="2018317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31254" y="522400"/>
            <a:ext cx="5400000" cy="491808"/>
          </a:xfrm>
        </p:spPr>
        <p:txBody>
          <a:bodyPr/>
          <a:lstStyle/>
          <a:p>
            <a:r>
              <a:rPr lang="en-AU" dirty="0" smtClean="0"/>
              <a:t>Colonel Jake Penley</a:t>
            </a:r>
            <a:endParaRPr lang="en-AU" dirty="0"/>
          </a:p>
        </p:txBody>
      </p:sp>
      <p:sp>
        <p:nvSpPr>
          <p:cNvPr id="7" name="Text Placeholder 6"/>
          <p:cNvSpPr>
            <a:spLocks noGrp="1"/>
          </p:cNvSpPr>
          <p:nvPr>
            <p:ph type="body" sz="quarter" idx="11"/>
          </p:nvPr>
        </p:nvSpPr>
        <p:spPr>
          <a:xfrm>
            <a:off x="1831253" y="1036750"/>
            <a:ext cx="5400000" cy="1320800"/>
          </a:xfrm>
        </p:spPr>
        <p:txBody>
          <a:bodyPr/>
          <a:lstStyle/>
          <a:p>
            <a:r>
              <a:rPr lang="en-AU" dirty="0" smtClean="0"/>
              <a:t>Director – Army Advanced Capabilities</a:t>
            </a:r>
            <a:endParaRPr lang="en-AU" dirty="0"/>
          </a:p>
        </p:txBody>
      </p:sp>
      <p:sp>
        <p:nvSpPr>
          <p:cNvPr id="3" name="Slide Number Placeholder 2"/>
          <p:cNvSpPr>
            <a:spLocks noGrp="1"/>
          </p:cNvSpPr>
          <p:nvPr>
            <p:ph type="sldNum" sz="quarter" idx="4294967295"/>
          </p:nvPr>
        </p:nvSpPr>
        <p:spPr>
          <a:xfrm>
            <a:off x="12012613" y="6427788"/>
            <a:ext cx="179387" cy="204787"/>
          </a:xfrm>
        </p:spPr>
        <p:txBody>
          <a:bodyPr/>
          <a:lstStyle/>
          <a:p>
            <a:fld id="{ACF7642C-B00E-4EE8-91F5-565DB47000BA}" type="slidenum">
              <a:rPr lang="en-AU" smtClean="0"/>
              <a:pPr/>
              <a:t>6</a:t>
            </a:fld>
            <a:endParaRPr lang="en-AU" dirty="0"/>
          </a:p>
        </p:txBody>
      </p:sp>
      <p:sp>
        <p:nvSpPr>
          <p:cNvPr id="5" name="Text Placeholder 6"/>
          <p:cNvSpPr txBox="1">
            <a:spLocks/>
          </p:cNvSpPr>
          <p:nvPr/>
        </p:nvSpPr>
        <p:spPr>
          <a:xfrm>
            <a:off x="628678" y="2091335"/>
            <a:ext cx="9429721" cy="3854453"/>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2"/>
                </a:solidFill>
                <a:latin typeface="+mn-lt"/>
                <a:ea typeface="+mn-ea"/>
                <a:cs typeface="+mn-cs"/>
              </a:defRPr>
            </a:lvl1pPr>
            <a:lvl2pPr marL="179388" indent="-179388"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2pPr>
            <a:lvl3pPr marL="358775" indent="-179388" algn="l" defTabSz="914400" rtl="0" eaLnBrk="1" latinLnBrk="0" hangingPunct="1">
              <a:lnSpc>
                <a:spcPct val="100000"/>
              </a:lnSpc>
              <a:spcBef>
                <a:spcPts val="600"/>
              </a:spcBef>
              <a:spcAft>
                <a:spcPts val="600"/>
              </a:spcAft>
              <a:buClr>
                <a:schemeClr val="tx1"/>
              </a:buClr>
              <a:buFont typeface="Calibri" panose="020F0502020204030204" pitchFamily="34" charset="0"/>
              <a:buChar char="–"/>
              <a:defRPr sz="1800" kern="1200">
                <a:solidFill>
                  <a:schemeClr val="tx1"/>
                </a:solidFill>
                <a:latin typeface="+mn-lt"/>
                <a:ea typeface="+mn-ea"/>
                <a:cs typeface="+mn-cs"/>
              </a:defRPr>
            </a:lvl3pPr>
            <a:lvl4pPr marL="536575" indent="-177800" algn="l" defTabSz="914400" rtl="0" eaLnBrk="1" latinLnBrk="0" hangingPunct="1">
              <a:lnSpc>
                <a:spcPct val="100000"/>
              </a:lnSpc>
              <a:spcBef>
                <a:spcPts val="600"/>
              </a:spcBef>
              <a:spcAft>
                <a:spcPts val="600"/>
              </a:spcAft>
              <a:buClr>
                <a:schemeClr val="tx1"/>
              </a:buClr>
              <a:buFont typeface="Calibri" panose="020F0502020204030204" pitchFamily="34" charset="0"/>
              <a:buChar char="–"/>
              <a:defRPr sz="18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AU" dirty="0" smtClean="0">
                <a:solidFill>
                  <a:schemeClr val="tx1"/>
                </a:solidFill>
              </a:rPr>
              <a:t>Director’s Update – Changes to ‘RICO’ and Army Headquarters’ Land Capability Division</a:t>
            </a:r>
            <a:endParaRPr lang="en-AU" dirty="0">
              <a:solidFill>
                <a:schemeClr val="tx1"/>
              </a:solidFill>
            </a:endParaRPr>
          </a:p>
          <a:p>
            <a:pPr marL="285750" indent="-285750">
              <a:buFont typeface="Arial" panose="020B0604020202020204" pitchFamily="34" charset="0"/>
              <a:buChar char="•"/>
            </a:pPr>
            <a:r>
              <a:rPr lang="en-AU" dirty="0" smtClean="0">
                <a:solidFill>
                  <a:schemeClr val="tx1"/>
                </a:solidFill>
              </a:rPr>
              <a:t>Autonomous Mass in the Littoral </a:t>
            </a:r>
            <a:endParaRPr lang="en-AU" dirty="0">
              <a:solidFill>
                <a:schemeClr val="tx1"/>
              </a:solidFill>
            </a:endParaRPr>
          </a:p>
          <a:p>
            <a:pPr marL="285750" indent="-285750">
              <a:buFont typeface="Arial" panose="020B0604020202020204" pitchFamily="34" charset="0"/>
              <a:buChar char="•"/>
            </a:pPr>
            <a:r>
              <a:rPr lang="en-AU" dirty="0" smtClean="0">
                <a:solidFill>
                  <a:schemeClr val="tx1"/>
                </a:solidFill>
              </a:rPr>
              <a:t>Army Innovation Series Concept </a:t>
            </a:r>
            <a:endParaRPr lang="en-AU" dirty="0">
              <a:solidFill>
                <a:schemeClr val="tx1"/>
              </a:solidFill>
            </a:endParaRPr>
          </a:p>
          <a:p>
            <a:pPr marL="285750" indent="-285750">
              <a:buFont typeface="Arial" panose="020B0604020202020204" pitchFamily="34" charset="0"/>
              <a:buChar char="•"/>
            </a:pPr>
            <a:r>
              <a:rPr lang="en-AU" dirty="0" smtClean="0">
                <a:solidFill>
                  <a:schemeClr val="tx1"/>
                </a:solidFill>
              </a:rPr>
              <a:t>AID26 Intent </a:t>
            </a:r>
          </a:p>
          <a:p>
            <a:pPr marL="644525" lvl="2" indent="-285750"/>
            <a:r>
              <a:rPr lang="en-AU" dirty="0" smtClean="0"/>
              <a:t>Focus on development </a:t>
            </a:r>
          </a:p>
          <a:p>
            <a:pPr marL="644525" lvl="2" indent="-285750"/>
            <a:r>
              <a:rPr lang="en-AU" dirty="0" smtClean="0">
                <a:solidFill>
                  <a:schemeClr val="tx1"/>
                </a:solidFill>
              </a:rPr>
              <a:t>Mutually beneficial value proposition </a:t>
            </a:r>
          </a:p>
          <a:p>
            <a:pPr marL="644525" lvl="2" indent="-285750"/>
            <a:r>
              <a:rPr lang="en-AU" dirty="0" smtClean="0"/>
              <a:t>Collaboration </a:t>
            </a:r>
          </a:p>
          <a:p>
            <a:pPr marL="644525" lvl="2" indent="-285750"/>
            <a:r>
              <a:rPr lang="en-AU" dirty="0" smtClean="0">
                <a:solidFill>
                  <a:schemeClr val="tx1"/>
                </a:solidFill>
              </a:rPr>
              <a:t>We need your help</a:t>
            </a:r>
          </a:p>
          <a:p>
            <a:pPr marL="465138" lvl="1" indent="-285750"/>
            <a:endParaRPr lang="en-AU" dirty="0">
              <a:solidFill>
                <a:schemeClr val="tx1"/>
              </a:solidFill>
            </a:endParaRPr>
          </a:p>
        </p:txBody>
      </p:sp>
    </p:spTree>
    <p:extLst>
      <p:ext uri="{BB962C8B-B14F-4D97-AF65-F5344CB8AC3E}">
        <p14:creationId xmlns:p14="http://schemas.microsoft.com/office/powerpoint/2010/main" val="371208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l="24998" r="24998"/>
          <a:stretch>
            <a:fillRect/>
          </a:stretch>
        </p:blipFill>
        <p:spPr>
          <a:xfrm>
            <a:off x="0" y="1"/>
            <a:ext cx="6095999" cy="6857999"/>
          </a:xfrm>
        </p:spPr>
      </p:pic>
      <p:sp>
        <p:nvSpPr>
          <p:cNvPr id="7" name="Title 5"/>
          <p:cNvSpPr txBox="1">
            <a:spLocks/>
          </p:cNvSpPr>
          <p:nvPr/>
        </p:nvSpPr>
        <p:spPr>
          <a:xfrm>
            <a:off x="6649580" y="438150"/>
            <a:ext cx="5400000" cy="491808"/>
          </a:xfrm>
          <a:prstGeom prst="rect">
            <a:avLst/>
          </a:prstGeom>
          <a:noFill/>
        </p:spPr>
        <p:txBody>
          <a:bodyPr vert="horz" lIns="0" tIns="0" rIns="0" bIns="0" rtlCol="0" anchor="t" anchorCtr="0">
            <a:noAutofit/>
          </a:bodyPr>
          <a:lstStyle>
            <a:lvl1pPr algn="l" defTabSz="914400" rtl="0" eaLnBrk="1" latinLnBrk="0" hangingPunct="1">
              <a:lnSpc>
                <a:spcPct val="85000"/>
              </a:lnSpc>
              <a:spcBef>
                <a:spcPct val="0"/>
              </a:spcBef>
              <a:buNone/>
              <a:defRPr sz="3000" b="1" kern="1200" cap="all" baseline="0">
                <a:solidFill>
                  <a:schemeClr val="bg1"/>
                </a:solidFill>
                <a:latin typeface="+mj-lt"/>
                <a:ea typeface="+mj-ea"/>
                <a:cs typeface="+mj-cs"/>
              </a:defRPr>
            </a:lvl1pPr>
          </a:lstStyle>
          <a:p>
            <a:r>
              <a:rPr lang="en-AU" sz="2400" dirty="0" smtClean="0">
                <a:solidFill>
                  <a:schemeClr val="tx1"/>
                </a:solidFill>
              </a:rPr>
              <a:t>AID 26 Challenge Statement</a:t>
            </a:r>
            <a:endParaRPr lang="en-AU" sz="2400" dirty="0">
              <a:solidFill>
                <a:schemeClr val="tx1"/>
              </a:solidFill>
            </a:endParaRPr>
          </a:p>
        </p:txBody>
      </p:sp>
      <p:sp>
        <p:nvSpPr>
          <p:cNvPr id="8" name="Title 2"/>
          <p:cNvSpPr>
            <a:spLocks noGrp="1"/>
          </p:cNvSpPr>
          <p:nvPr>
            <p:ph type="ctrTitle"/>
          </p:nvPr>
        </p:nvSpPr>
        <p:spPr>
          <a:xfrm>
            <a:off x="6544805" y="1381124"/>
            <a:ext cx="5265737" cy="769303"/>
          </a:xfrm>
        </p:spPr>
        <p:txBody>
          <a:bodyPr/>
          <a:lstStyle/>
          <a:p>
            <a:r>
              <a:rPr lang="en-AU" sz="2000" b="0" i="1" cap="none" dirty="0" smtClean="0">
                <a:latin typeface="+mn-lt"/>
              </a:rPr>
              <a:t>The </a:t>
            </a:r>
            <a:r>
              <a:rPr lang="en-AU" sz="2000" b="0" i="1" cap="none" dirty="0">
                <a:latin typeface="+mn-lt"/>
              </a:rPr>
              <a:t>A</a:t>
            </a:r>
            <a:r>
              <a:rPr lang="en-AU" sz="2000" b="0" i="1" cap="none" dirty="0" smtClean="0">
                <a:latin typeface="+mn-lt"/>
              </a:rPr>
              <a:t>ustralian </a:t>
            </a:r>
            <a:r>
              <a:rPr lang="en-AU" sz="2000" b="0" i="1" cap="none" dirty="0">
                <a:latin typeface="+mn-lt"/>
              </a:rPr>
              <a:t>A</a:t>
            </a:r>
            <a:r>
              <a:rPr lang="en-AU" sz="2000" b="0" i="1" cap="none" dirty="0" smtClean="0">
                <a:latin typeface="+mn-lt"/>
              </a:rPr>
              <a:t>rmy is seeking autonomous systems that operate collaboratively in contested littoral environments, while offering scalability and affordability, enabling small units to generate mass without exposing soldiers to enemy observation or direct fire. </a:t>
            </a:r>
            <a:br>
              <a:rPr lang="en-AU" sz="2000" b="0" i="1" cap="none" dirty="0" smtClean="0">
                <a:latin typeface="+mn-lt"/>
              </a:rPr>
            </a:br>
            <a:r>
              <a:rPr lang="en-AU" sz="2000" b="0" i="1" cap="none" dirty="0">
                <a:latin typeface="+mn-lt"/>
              </a:rPr>
              <a:t/>
            </a:r>
            <a:br>
              <a:rPr lang="en-AU" sz="2000" b="0" i="1" cap="none" dirty="0">
                <a:latin typeface="+mn-lt"/>
              </a:rPr>
            </a:br>
            <a:r>
              <a:rPr lang="en-AU" sz="2000" b="0" i="1" cap="none" dirty="0" smtClean="0">
                <a:latin typeface="+mn-lt"/>
              </a:rPr>
              <a:t>Successful systems may deliver sense, strike, electronic warfare, mobility, and logistics effects, with a focus on human-on-the-loop operations.</a:t>
            </a:r>
            <a:endParaRPr lang="en-AU" sz="2000" b="0" i="1" cap="none" dirty="0">
              <a:latin typeface="+mn-lt"/>
            </a:endParaRPr>
          </a:p>
        </p:txBody>
      </p:sp>
    </p:spTree>
    <p:extLst>
      <p:ext uri="{BB962C8B-B14F-4D97-AF65-F5344CB8AC3E}">
        <p14:creationId xmlns:p14="http://schemas.microsoft.com/office/powerpoint/2010/main" val="178416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LTCOL Jordan Zahra</a:t>
            </a:r>
            <a:endParaRPr lang="en-AU" dirty="0"/>
          </a:p>
        </p:txBody>
      </p:sp>
      <p:sp>
        <p:nvSpPr>
          <p:cNvPr id="7" name="Text Placeholder 6"/>
          <p:cNvSpPr>
            <a:spLocks noGrp="1"/>
          </p:cNvSpPr>
          <p:nvPr>
            <p:ph type="body" sz="quarter" idx="11"/>
          </p:nvPr>
        </p:nvSpPr>
        <p:spPr/>
        <p:txBody>
          <a:bodyPr/>
          <a:lstStyle/>
          <a:p>
            <a:r>
              <a:rPr lang="en-AU" dirty="0" smtClean="0"/>
              <a:t>SO1 Trials and Exploration Lead</a:t>
            </a:r>
            <a:endParaRPr lang="en-AU" dirty="0"/>
          </a:p>
        </p:txBody>
      </p:sp>
      <p:sp>
        <p:nvSpPr>
          <p:cNvPr id="3" name="Slide Number Placeholder 2"/>
          <p:cNvSpPr>
            <a:spLocks noGrp="1"/>
          </p:cNvSpPr>
          <p:nvPr>
            <p:ph type="sldNum" sz="quarter" idx="4294967295"/>
          </p:nvPr>
        </p:nvSpPr>
        <p:spPr>
          <a:xfrm>
            <a:off x="12012613" y="6427788"/>
            <a:ext cx="179387" cy="204787"/>
          </a:xfrm>
        </p:spPr>
        <p:txBody>
          <a:bodyPr/>
          <a:lstStyle/>
          <a:p>
            <a:fld id="{ACF7642C-B00E-4EE8-91F5-565DB47000BA}" type="slidenum">
              <a:rPr lang="en-AU" smtClean="0"/>
              <a:pPr/>
              <a:t>8</a:t>
            </a:fld>
            <a:endParaRPr lang="en-AU" dirty="0"/>
          </a:p>
        </p:txBody>
      </p:sp>
    </p:spTree>
    <p:extLst>
      <p:ext uri="{BB962C8B-B14F-4D97-AF65-F5344CB8AC3E}">
        <p14:creationId xmlns:p14="http://schemas.microsoft.com/office/powerpoint/2010/main" val="92957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9"/>
          </p:nvPr>
        </p:nvSpPr>
        <p:spPr/>
        <p:txBody>
          <a:bodyPr/>
          <a:lstStyle/>
          <a:p>
            <a:fld id="{ACF7642C-B00E-4EE8-91F5-565DB47000BA}" type="slidenum">
              <a:rPr lang="en-AU" smtClean="0"/>
              <a:pPr/>
              <a:t>9</a:t>
            </a:fld>
            <a:endParaRPr lang="en-AU" dirty="0"/>
          </a:p>
        </p:txBody>
      </p:sp>
      <p:sp>
        <p:nvSpPr>
          <p:cNvPr id="7" name="TextBox 6"/>
          <p:cNvSpPr txBox="1"/>
          <p:nvPr/>
        </p:nvSpPr>
        <p:spPr>
          <a:xfrm>
            <a:off x="415636" y="2003367"/>
            <a:ext cx="5652654" cy="2554545"/>
          </a:xfrm>
          <a:prstGeom prst="rect">
            <a:avLst/>
          </a:prstGeom>
          <a:noFill/>
        </p:spPr>
        <p:txBody>
          <a:bodyPr wrap="square" rtlCol="0">
            <a:spAutoFit/>
          </a:bodyPr>
          <a:lstStyle/>
          <a:p>
            <a:pPr marL="285750" indent="-285750">
              <a:buFont typeface="Arial" panose="020B0604020202020204" pitchFamily="34" charset="0"/>
              <a:buChar char="•"/>
            </a:pPr>
            <a:r>
              <a:rPr lang="en-AU" dirty="0" smtClean="0"/>
              <a:t>T&amp;E Accountable Unit, accredited with Land T&amp;E Agency</a:t>
            </a:r>
          </a:p>
          <a:p>
            <a:endParaRPr lang="en-AU" dirty="0" smtClean="0"/>
          </a:p>
          <a:p>
            <a:pPr marL="285750" indent="-285750">
              <a:buFont typeface="Arial" panose="020B0604020202020204" pitchFamily="34" charset="0"/>
              <a:buChar char="•"/>
            </a:pPr>
            <a:r>
              <a:rPr lang="en-AU" dirty="0" smtClean="0"/>
              <a:t>Routine </a:t>
            </a:r>
            <a:r>
              <a:rPr lang="en-AU" dirty="0"/>
              <a:t>T&amp;E on robotics and autonomous </a:t>
            </a:r>
            <a:r>
              <a:rPr lang="en-AU" dirty="0" smtClean="0"/>
              <a:t>systems</a:t>
            </a:r>
          </a:p>
          <a:p>
            <a:endParaRPr lang="en-AU" dirty="0"/>
          </a:p>
          <a:p>
            <a:pPr marL="285750" indent="-285750">
              <a:buFont typeface="Arial" panose="020B0604020202020204" pitchFamily="34" charset="0"/>
              <a:buChar char="•"/>
            </a:pPr>
            <a:r>
              <a:rPr lang="en-AU" dirty="0" smtClean="0"/>
              <a:t>Work closely with 1 </a:t>
            </a:r>
            <a:r>
              <a:rPr lang="en-AU" dirty="0" err="1" smtClean="0"/>
              <a:t>Armd</a:t>
            </a:r>
            <a:r>
              <a:rPr lang="en-AU" dirty="0" smtClean="0"/>
              <a:t> Regt (the Combat Experimentation Group)</a:t>
            </a:r>
          </a:p>
          <a:p>
            <a:pPr marL="742950" lvl="1" indent="-285750">
              <a:buFont typeface="Arial" panose="020B0604020202020204" pitchFamily="34" charset="0"/>
              <a:buChar char="•"/>
            </a:pPr>
            <a:r>
              <a:rPr lang="en-AU" sz="1400" dirty="0" smtClean="0"/>
              <a:t>Joint effort, G58, 1 </a:t>
            </a:r>
            <a:r>
              <a:rPr lang="en-AU" sz="1400" dirty="0" err="1" smtClean="0"/>
              <a:t>Armd</a:t>
            </a:r>
            <a:r>
              <a:rPr lang="en-AU" sz="1400" dirty="0" smtClean="0"/>
              <a:t> Regt, Defence Industry</a:t>
            </a:r>
          </a:p>
          <a:p>
            <a:endParaRPr lang="en-AU" dirty="0"/>
          </a:p>
        </p:txBody>
      </p:sp>
      <p:pic>
        <p:nvPicPr>
          <p:cNvPr id="3" name="Picture Placeholder 2"/>
          <p:cNvPicPr>
            <a:picLocks noGrp="1" noChangeAspect="1"/>
          </p:cNvPicPr>
          <p:nvPr>
            <p:ph type="pic" sz="quarter" idx="18"/>
          </p:nvPr>
        </p:nvPicPr>
        <p:blipFill>
          <a:blip r:embed="rId2" cstate="hqprint">
            <a:extLst>
              <a:ext uri="{28A0092B-C50C-407E-A947-70E740481C1C}">
                <a14:useLocalDpi xmlns:a14="http://schemas.microsoft.com/office/drawing/2010/main" val="0"/>
              </a:ext>
            </a:extLst>
          </a:blip>
          <a:srcRect l="26675" r="26675"/>
          <a:stretch>
            <a:fillRect/>
          </a:stretch>
        </p:blipFill>
        <p:spPr/>
      </p:pic>
    </p:spTree>
    <p:extLst>
      <p:ext uri="{BB962C8B-B14F-4D97-AF65-F5344CB8AC3E}">
        <p14:creationId xmlns:p14="http://schemas.microsoft.com/office/powerpoint/2010/main" val="3339882875"/>
      </p:ext>
    </p:extLst>
  </p:cSld>
  <p:clrMapOvr>
    <a:masterClrMapping/>
  </p:clrMapOvr>
</p:sld>
</file>

<file path=ppt/theme/theme1.xml><?xml version="1.0" encoding="utf-8"?>
<a:theme xmlns:a="http://schemas.openxmlformats.org/drawingml/2006/main" name="Office Theme">
  <a:themeElements>
    <a:clrScheme name="Custom 433">
      <a:dk1>
        <a:srgbClr val="101921"/>
      </a:dk1>
      <a:lt1>
        <a:sysClr val="window" lastClr="FFFFFF"/>
      </a:lt1>
      <a:dk2>
        <a:srgbClr val="373938"/>
      </a:dk2>
      <a:lt2>
        <a:srgbClr val="FFFFFF"/>
      </a:lt2>
      <a:accent1>
        <a:srgbClr val="101921"/>
      </a:accent1>
      <a:accent2>
        <a:srgbClr val="DA2B1F"/>
      </a:accent2>
      <a:accent3>
        <a:srgbClr val="BBBDC7"/>
      </a:accent3>
      <a:accent4>
        <a:srgbClr val="D9DAE4"/>
      </a:accent4>
      <a:accent5>
        <a:srgbClr val="3C441E"/>
      </a:accent5>
      <a:accent6>
        <a:srgbClr val="798741"/>
      </a:accent6>
      <a:hlink>
        <a:srgbClr val="000000"/>
      </a:hlink>
      <a:folHlink>
        <a:srgbClr val="DA2B1F"/>
      </a:folHlink>
    </a:clrScheme>
    <a:fontScheme name="Custom 35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ustralian Army PPT Template_EMPTY.potx" id="{6DB9BC00-E308-479F-8470-B48D98F06C45}" vid="{67557E1B-C2FA-468E-9A4E-AB12D32F23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BQ80600541</Template>
  <TotalTime>236</TotalTime>
  <Words>727</Words>
  <Application>Microsoft Office PowerPoint</Application>
  <PresentationFormat>Widescreen</PresentationFormat>
  <Paragraphs>136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Arial</vt:lpstr>
      <vt:lpstr>Calibri</vt:lpstr>
      <vt:lpstr>Office Theme</vt:lpstr>
      <vt:lpstr>Army Innovation Day 2026</vt:lpstr>
      <vt:lpstr>Ms Kym Ridley </vt:lpstr>
      <vt:lpstr>PowerPoint Presentation</vt:lpstr>
      <vt:lpstr>Housekeeping</vt:lpstr>
      <vt:lpstr>PowerPoint Presentation</vt:lpstr>
      <vt:lpstr>Colonel Jake Penley</vt:lpstr>
      <vt:lpstr>The Australian Army is seeking autonomous systems that operate collaboratively in contested littoral environments, while offering scalability and affordability, enabling small units to generate mass without exposing soldiers to enemy observation or direct fire.   Successful systems may deliver sense, strike, electronic warfare, mobility, and logistics effects, with a focus on human-on-the-loop operations.</vt:lpstr>
      <vt:lpstr>LTCOL Jordan Zahra</vt:lpstr>
      <vt:lpstr>PowerPoint Presentation</vt:lpstr>
      <vt:lpstr>Method of Test</vt:lpstr>
      <vt:lpstr>PowerPoint Presentation</vt:lpstr>
      <vt:lpstr>PowerPoint Presentation</vt:lpstr>
      <vt:lpstr>AID26 Proposed Timeline</vt:lpstr>
      <vt:lpstr>PowerPoint Presentation</vt:lpstr>
      <vt:lpstr>AN ARMY FOR THE COMMUNITY AN ARMY FOR THE NATION</vt:lpstr>
    </vt:vector>
  </TitlesOfParts>
  <Company>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Army Innovation Day 2026</dc:title>
  <dc:creator>Wright, Samuel MR 4</dc:creator>
  <cp:lastModifiedBy>Bingley, Jodi MRS 1</cp:lastModifiedBy>
  <cp:revision>30</cp:revision>
  <dcterms:created xsi:type="dcterms:W3CDTF">2026-07-06T04:27:45Z</dcterms:created>
  <dcterms:modified xsi:type="dcterms:W3CDTF">2026-07-10T00:26:33Z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BQ92829009</vt:lpwstr>
  </property>
  <property fmtid="{D5CDD505-2E9C-101B-9397-08002B2CF9AE}" pid="4" name="Objective-Title">
    <vt:lpwstr>260710 - Army Innovation Day 2026 - Market Briefing</vt:lpwstr>
  </property>
  <property fmtid="{D5CDD505-2E9C-101B-9397-08002B2CF9AE}" pid="5" name="Objective-Comment">
    <vt:lpwstr/>
  </property>
  <property fmtid="{D5CDD505-2E9C-101B-9397-08002B2CF9AE}" pid="6" name="Objective-CreationStamp">
    <vt:filetime>2026-07-06T04:47:21Z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2026-07-10T00:14:38Z</vt:filetime>
  </property>
  <property fmtid="{D5CDD505-2E9C-101B-9397-08002B2CF9AE}" pid="11" name="Objective-Owner">
    <vt:lpwstr>Defence</vt:lpwstr>
  </property>
  <property fmtid="{D5CDD505-2E9C-101B-9397-08002B2CF9AE}" pid="12" name="Objective-Path">
    <vt:lpwstr>Objective Global Folder - PROD:Defence Business Units:Army:ADFHQ-OCA : ADFHQ - Office of the Chief of Army:ADFHQ-OCA : ADFHQ - Office of Chief of Army:02 - Land Capability Division:21 - RICO (Autonomy):03. Army Innovation:Top Down Innovation - XXXX-XXXX -</vt:lpwstr>
  </property>
  <property fmtid="{D5CDD505-2E9C-101B-9397-08002B2CF9AE}" pid="13" name="Objective-Parent">
    <vt:lpwstr>4.2. Market Briefing</vt:lpwstr>
  </property>
  <property fmtid="{D5CDD505-2E9C-101B-9397-08002B2CF9AE}" pid="14" name="Objective-State">
    <vt:lpwstr>Being Edited</vt:lpwstr>
  </property>
  <property fmtid="{D5CDD505-2E9C-101B-9397-08002B2CF9AE}" pid="15" name="Objective-Version">
    <vt:lpwstr>4.1</vt:lpwstr>
  </property>
  <property fmtid="{D5CDD505-2E9C-101B-9397-08002B2CF9AE}" pid="16" name="Objective-VersionNumber">
    <vt:i4>7</vt:i4>
  </property>
  <property fmtid="{D5CDD505-2E9C-101B-9397-08002B2CF9AE}" pid="17" name="Objective-VersionComment">
    <vt:lpwstr/>
  </property>
  <property fmtid="{D5CDD505-2E9C-101B-9397-08002B2CF9AE}" pid="18" name="Objective-FileNumber">
    <vt:lpwstr>2023/1071969</vt:lpwstr>
  </property>
  <property fmtid="{D5CDD505-2E9C-101B-9397-08002B2CF9AE}" pid="19" name="Objective-Classification">
    <vt:lpwstr>[Inherited - Official]</vt:lpwstr>
  </property>
  <property fmtid="{D5CDD505-2E9C-101B-9397-08002B2CF9AE}" pid="20" name="Objective-Caveats">
    <vt:lpwstr/>
  </property>
  <property fmtid="{D5CDD505-2E9C-101B-9397-08002B2CF9AE}" pid="21" name="Objective-Document Type">
    <vt:lpwstr/>
  </property>
  <property fmtid="{D5CDD505-2E9C-101B-9397-08002B2CF9AE}" pid="22" name="Objective-Reason for Security Classification Change">
    <vt:lpwstr/>
  </property>
</Properties>
</file>